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68" r:id="rId7"/>
    <p:sldId id="262" r:id="rId8"/>
    <p:sldId id="271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158" y="19527"/>
            <a:ext cx="8856984" cy="756613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Муниципальное казенное дошкольное образовательное учреждение </a:t>
            </a: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Быковский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детский </a:t>
            </a: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сад №3 «Солнышко»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2843808" y="548680"/>
            <a:ext cx="6120680" cy="3240360"/>
          </a:xfrm>
          <a:prstGeom prst="cloudCallout">
            <a:avLst>
              <a:gd name="adj1" fmla="val -47477"/>
              <a:gd name="adj2" fmla="val 5439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 « Сравнение с куклой»</a:t>
            </a: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«Речевое развитие»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  <a:endParaRPr lang="ru-RU" sz="2000" b="1" dirty="0">
              <a:ln>
                <a:solidFill>
                  <a:srgbClr val="C00000"/>
                </a:solidFill>
              </a:ln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3096344" cy="37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http://www.solnyshkoshop.com/image/data/Ava/solnisko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69244" flipH="1">
            <a:off x="6891878" y="371306"/>
            <a:ext cx="1880742" cy="18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737782" y="5517232"/>
            <a:ext cx="3240360" cy="115610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lvl="0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ru-RU" sz="1400" b="1" dirty="0" err="1" smtClean="0">
                <a:solidFill>
                  <a:srgbClr val="C00000"/>
                </a:solidFill>
                <a:latin typeface="Georgia" pitchFamily="18" charset="0"/>
              </a:rPr>
              <a:t>Воспитатель:Нугманова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Georgia" pitchFamily="18" charset="0"/>
              </a:rPr>
              <a:t>Бибигуль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 Борисовна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…………………………………..</a:t>
            </a: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34" name="Picture 10" descr="http://www.playcast.ru/uploads/2016/12/17/209216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933056"/>
            <a:ext cx="1656184" cy="14108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4029595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Номинация: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3" y="656692"/>
            <a:ext cx="7189407" cy="6012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5097" y="105022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7704" y="260648"/>
            <a:ext cx="792088" cy="792088"/>
          </a:xfrm>
          <a:prstGeom prst="rect">
            <a:avLst/>
          </a:prstGeom>
          <a:noFill/>
        </p:spPr>
      </p:pic>
      <p:pic>
        <p:nvPicPr>
          <p:cNvPr id="29" name="Picture 26" descr="http://clipartbarn.com/wp-content/uploads/2017/02/Exclamation-point-exclamation-mark-free-images-on-pixabay-clip-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429" y="2852936"/>
            <a:ext cx="720080" cy="72008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459257" y="1232756"/>
            <a:ext cx="6137079" cy="52205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Формировать представления о частях тела, различать и правильно называть части тела.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Закрепить представления о различиях между животными и человеком.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Расширять словарный запас: голова, туловище, руки, ноги, нос, рот.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Развивать координацию движений.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Воспитывать дружеские взаимоотношения в коллективе, вызывать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эмоциональный отклик от совершенных действий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приемы: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беседа, художественное слово, вопросы воспитателя, подвижные игры.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беседа с детьми на тему: " Я и мое тело "с использованием иллюстраций, рассматривание картин «Животные», «Тело человека», с/р игры «Кукла Маша заболела», «Семья».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кукла(воспитатель) Анечка, интерактивный плакат «Мое тело», картинки с изображением животных, аудиозапись веселой музыки.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836712"/>
            <a:ext cx="5688632" cy="5904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83768" y="260648"/>
            <a:ext cx="468052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Приветствие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548" y="1833946"/>
            <a:ext cx="52565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посмотрите, к нам сегодня пришли гости. Они будут смотреть, как вы умеете играть, веселиться, какие вы все красивые, хорошие. Давайте с ними поздороваемся! (Дети здороваются с гостями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рассаживаются в произвольном порядке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стульчиках.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(Стук в дверь)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кто-то стучит! Пойдем посмотрим, кто это пришел?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осмотрите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какая красивая кукла пришла сегодня к нам</a:t>
            </a:r>
            <a:r>
              <a:rPr lang="ru-RU" dirty="0"/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83768" y="332656"/>
            <a:ext cx="648072" cy="648072"/>
          </a:xfrm>
          <a:prstGeom prst="rect">
            <a:avLst/>
          </a:prstGeom>
          <a:noFill/>
        </p:spPr>
      </p:pic>
      <p:pic>
        <p:nvPicPr>
          <p:cNvPr id="26" name="Рисунок 25" descr="http://res.publicdomainfiles.com/pdf_view/102/1395141842165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68344" y="5805264"/>
            <a:ext cx="840016" cy="936104"/>
          </a:xfrm>
          <a:prstGeom prst="rect">
            <a:avLst/>
          </a:prstGeom>
          <a:noFill/>
        </p:spPr>
      </p:pic>
      <p:pic>
        <p:nvPicPr>
          <p:cNvPr id="1026" name="Picture 2" descr="https://solnishko3.tvoysadik.ru/upload/tssolnishko3_new/images/big/f9/a1/f9a14ea83a4012a93ad66f2d6dcf35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70" y="2348880"/>
            <a:ext cx="2382090" cy="3176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272808" cy="604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88640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51720" y="260648"/>
            <a:ext cx="792088" cy="79208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9950" y="-3682"/>
            <a:ext cx="7272808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ладошечку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моя крошечка...».</a:t>
            </a:r>
            <a:endParaRPr kumimoji="0" lang="en-US" alt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тебя зовут? Давайте с нашей Анечкой поздороваемся теперь. Кукла   подходит   к   каждому  ребенку   и здоровается    с    ними    за   ручку    «Дай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ладошечку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моя крошечка...».Вот Анечка  с  вами  и  поздоровалась,  а теперь мы все вместе с ней поздороваемся.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sz="1600" dirty="0">
              <a:solidFill>
                <a:srgbClr val="00990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475656" y="5301208"/>
            <a:ext cx="6408712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050" name="Picture 2" descr="https://solnishko3.tvoysadik.ru/upload/tssolnishko3_new/images/big/82/e0/82e066ac1327af511cfc66cd3831cb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2986404" cy="3981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2812" y="1451954"/>
            <a:ext cx="8534400" cy="45307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любите ходить в гости? Мы с вами сегодня тоже пойдем в гости.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Выстраиваются в произвольном порядке возле стола , на котором размещены игрушки животных.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назовем животных , которых мы видим?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Кошка, собака, лошадь, медведь, мышь, слон.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Хорошо. Правильно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назвали и показали.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32656"/>
            <a:ext cx="7704856" cy="1080120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75656" y="404664"/>
            <a:ext cx="792088" cy="792088"/>
          </a:xfrm>
          <a:prstGeom prst="rect">
            <a:avLst/>
          </a:prstGeom>
          <a:noFill/>
        </p:spPr>
      </p:pic>
      <p:pic>
        <p:nvPicPr>
          <p:cNvPr id="15362" name="Picture 2" descr="http://www.cliparthut.com/clip-arts/463/kid-clip-art-4636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411548" cy="2448272"/>
          </a:xfrm>
          <a:prstGeom prst="rect">
            <a:avLst/>
          </a:prstGeom>
          <a:noFill/>
        </p:spPr>
      </p:pic>
      <p:pic>
        <p:nvPicPr>
          <p:cNvPr id="15364" name="Picture 4" descr="https://img.clipartfest.com/295c0394f868734eb70fa999657a3947_download-fullsize-grass-clipart_6084-17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01208"/>
            <a:ext cx="4536504" cy="130860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32" y="3512286"/>
            <a:ext cx="1837928" cy="2450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688050"/>
            <a:ext cx="232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гости к животным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1412776"/>
            <a:ext cx="6696744" cy="51125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А, сейчас ответим на вопросы (показ на картинке). У кого что есть?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(Дети смотрят на картинки и отвечают)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- у кошки лапы, у человека-ноги;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- у слона хобот, у человека нос;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-у лошади грива, у человека волосы;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-у собаки морда, у человека лицо;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- у медведя туловище, у человека туловище;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-у мышки передние лапы, у человека руки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540060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260648"/>
            <a:ext cx="792088" cy="792088"/>
          </a:xfrm>
          <a:prstGeom prst="rect">
            <a:avLst/>
          </a:prstGeom>
          <a:noFill/>
        </p:spPr>
      </p:pic>
      <p:pic>
        <p:nvPicPr>
          <p:cNvPr id="12" name="Picture 4" descr="http://detsad25pushkin.ucoz.ru/kons/t.vikt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3385027" cy="42761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06755" y="508030"/>
            <a:ext cx="327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«У кого что есть?»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01" y="4270948"/>
            <a:ext cx="1745399" cy="2327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251520" y="633613"/>
            <a:ext cx="6048672" cy="6177022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Давайте, ребята, сейчас выйдем на нашу полянку  и  покажем  Анюте  на  себе  эти  части.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Физкультминутка: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глазки: вот, вот.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щечки: вот, вот.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нос, это рот,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Там спинка, тут живот.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ножки: топ-топ-топ,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ручки: хлоп-хлоп-хлоп.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estalsad5.edumsko.ru/uploads/3000/2204/section/263589/chto_ya_vizh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3717032"/>
            <a:ext cx="2592288" cy="295232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709862" cy="3657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71600" y="76930"/>
            <a:ext cx="5472608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3200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1947" y="396320"/>
            <a:ext cx="210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272808" cy="604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-А у меня для вас есть подарок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мне пора идти. До свидания,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88640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51720" y="260648"/>
            <a:ext cx="792088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075" y="577996"/>
            <a:ext cx="241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Сюрпризный момент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24" y="2014731"/>
            <a:ext cx="2635188" cy="3513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0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2771800" y="1587"/>
            <a:ext cx="63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67010"/>
            <a:ext cx="612068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35" y="1095618"/>
            <a:ext cx="2892901" cy="311469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85937" y="62954"/>
            <a:ext cx="4032448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0" y="165304"/>
            <a:ext cx="798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0151"/>
            <a:ext cx="2286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3563" y="752931"/>
            <a:ext cx="57428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повторяют названия частей тела и показывают их руками.)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Правильно. Тело человека состоит из головы, туловища, двух рук, двух ног. Посмотрите, мое тело похоже на Сонино, на Васино, мы все с вами похожи, потому что мы- люди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Ребята, давайте покажем Анечке , почему она  похожа на человека.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(Дети подходят к кукле Анечке, называют и показывают части тела: голова, туловище, руки, ноги.)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теперь, ребята, покажите и назовите части тела у нашей куклы Анечки. Воспитатель задает вопросы, дети отвечают.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У Ани – руки и у человека – руки.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Ани нос  и  человека – нос.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Ани  – ноги и  человека – ноги.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Спасибо! Теперь я поняла чем я похожа на человека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Молодцы ребята! Все объяснили Анечке.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4" y="3657825"/>
            <a:ext cx="2328942" cy="3105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678</Words>
  <Application>Microsoft Office PowerPoint</Application>
  <PresentationFormat>Экран (4:3)</PresentationFormat>
  <Paragraphs>113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111</cp:lastModifiedBy>
  <cp:revision>67</cp:revision>
  <dcterms:created xsi:type="dcterms:W3CDTF">2017-04-09T12:21:35Z</dcterms:created>
  <dcterms:modified xsi:type="dcterms:W3CDTF">2020-04-09T10:12:11Z</dcterms:modified>
</cp:coreProperties>
</file>