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266" r:id="rId6"/>
    <p:sldId id="281" r:id="rId7"/>
    <p:sldId id="265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343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5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3024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795C-A9BE-40BE-A578-7F4CCAF5104B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by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ibdeti.ru/" TargetMode="External"/><Relationship Id="rId4" Type="http://schemas.openxmlformats.org/officeDocument/2006/relationships/hyperlink" Target="https://www.u-mam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ФОН ДЛЯ ПРЕЗЕНТАЦИЙ\fon-dlya-prezentacii-vesna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9" y="0"/>
            <a:ext cx="911056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783569"/>
            <a:ext cx="640648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в период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30 марта по 29 мая 2020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6400800" cy="20608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Воспитатель:Нугманова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Бибигуль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Борисовна.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Быково 2020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0161" y="260349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 БЫКОВСКИЙ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 «СОЛНЫШКО»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2677" y="1988841"/>
            <a:ext cx="268850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0021"/>
    </mc:Choice>
    <mc:Fallback>
      <p:transition advTm="100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57350"/>
            <a:ext cx="2893107" cy="5143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90365"/>
            <a:ext cx="2854456" cy="5877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73883853"/>
      </p:ext>
    </p:extLst>
  </p:cSld>
  <p:clrMapOvr>
    <a:masterClrMapping/>
  </p:clrMapOvr>
  <p:transition spd="slow" advTm="3776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653961"/>
            <a:ext cx="3121918" cy="5550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598" y="620688"/>
            <a:ext cx="3096829" cy="5505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2243609"/>
      </p:ext>
    </p:extLst>
  </p:cSld>
  <p:clrMapOvr>
    <a:masterClrMapping/>
  </p:clrMapOvr>
  <p:transition spd="slow" advTm="388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006326"/>
            <a:ext cx="4845347" cy="4845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111" y="836712"/>
            <a:ext cx="2975316" cy="5289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2285890"/>
      </p:ext>
    </p:extLst>
  </p:cSld>
  <p:clrMapOvr>
    <a:masterClrMapping/>
  </p:clrMapOvr>
  <p:transition spd="slow" advTm="4506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708920"/>
            <a:ext cx="3672408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12776"/>
            <a:ext cx="4546848" cy="2553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4847231"/>
      </p:ext>
    </p:extLst>
  </p:cSld>
  <p:clrMapOvr>
    <a:masterClrMapping/>
  </p:clrMapOvr>
  <p:transition spd="slow" advTm="3899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3907110" cy="3907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021" y="2348880"/>
            <a:ext cx="4195142" cy="4195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5974316"/>
      </p:ext>
    </p:extLst>
  </p:cSld>
  <p:clrMapOvr>
    <a:masterClrMapping/>
  </p:clrMapOvr>
  <p:transition spd="slow" advTm="4001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консультации,памятки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65" y="1484784"/>
            <a:ext cx="3021466" cy="42813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0799" y="1412776"/>
            <a:ext cx="3221682" cy="45533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5004" y="1840240"/>
            <a:ext cx="3212034" cy="45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81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342"/>
    </mc:Choice>
    <mc:Fallback>
      <p:transition spd="slow" advTm="534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700808"/>
            <a:ext cx="3199997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0956" y="1772816"/>
            <a:ext cx="3199997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764704"/>
            <a:ext cx="2988166" cy="40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8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13"/>
    </mc:Choice>
    <mc:Fallback>
      <p:transition spd="slow" advTm="381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93" y="213544"/>
            <a:ext cx="4547828" cy="3215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420888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xmlns="" val="63407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66"/>
    </mc:Choice>
    <mc:Fallback>
      <p:transition spd="slow" advTm="376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Акция «Стоп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коронавирус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96752"/>
            <a:ext cx="6320671" cy="5301208"/>
          </a:xfrm>
        </p:spPr>
      </p:pic>
    </p:spTree>
    <p:extLst>
      <p:ext uri="{BB962C8B-B14F-4D97-AF65-F5344CB8AC3E}">
        <p14:creationId xmlns:p14="http://schemas.microsoft.com/office/powerpoint/2010/main" xmlns="" val="3076976559"/>
      </p:ext>
    </p:extLst>
  </p:cSld>
  <p:clrMapOvr>
    <a:masterClrMapping/>
  </p:clrMapOvr>
  <p:transition spd="slow" advTm="4987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556792"/>
            <a:ext cx="4319300" cy="433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Акция#сиреньпобеды75</a:t>
            </a:r>
          </a:p>
        </p:txBody>
      </p:sp>
      <p:pic>
        <p:nvPicPr>
          <p:cNvPr id="6" name="Picture 2" descr="C:\Users\111\Downloads\IMG_20200502_134107_resized_20200502_020943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4223818"/>
      </p:ext>
    </p:extLst>
  </p:cSld>
  <p:clrMapOvr>
    <a:masterClrMapping/>
  </p:clrMapOvr>
  <p:transition spd="slow" advTm="3186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52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cs typeface="Times New Roman" pitchFamily="18" charset="0"/>
              </a:rPr>
              <a:t>Непрерывность реализации образовательного процесса, в том числе в системе дошкольного образования, является одним из условий представления качественного образования. Современная обстановка, связанная с режимом самоизоляции и невозможностью посещения детьми детского сада, диктует нам применение дистанционных форм обучения.</a:t>
            </a:r>
          </a:p>
          <a:p>
            <a:pPr marL="0" indent="0" algn="just">
              <a:buNone/>
            </a:pPr>
            <a:endParaRPr lang="ru-RU" sz="2400" b="1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5578727" cy="23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536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88"/>
    </mc:Choice>
    <mc:Fallback>
      <p:transition spd="slow" advTm="698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8" y="-24299"/>
            <a:ext cx="9113872" cy="686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587045" cy="488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873" y="41920"/>
            <a:ext cx="4446591" cy="333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350927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46686285"/>
      </p:ext>
    </p:extLst>
  </p:cSld>
  <p:clrMapOvr>
    <a:masterClrMapping/>
  </p:clrMapOvr>
  <p:transition spd="slow" advTm="5225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21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"Семейный альбом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фотографии"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244461"/>
            <a:ext cx="4176464" cy="31632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199" y="2204864"/>
            <a:ext cx="4230389" cy="3172792"/>
          </a:xfrm>
        </p:spPr>
      </p:pic>
    </p:spTree>
    <p:extLst>
      <p:ext uri="{BB962C8B-B14F-4D97-AF65-F5344CB8AC3E}">
        <p14:creationId xmlns:p14="http://schemas.microsoft.com/office/powerpoint/2010/main" xmlns="" val="1564815183"/>
      </p:ext>
    </p:extLst>
  </p:cSld>
  <p:clrMapOvr>
    <a:masterClrMapping/>
  </p:clrMapOvr>
  <p:transition spd="slow" advTm="4877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                "Окна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Победы"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251858"/>
            <a:ext cx="4204606" cy="5606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34159997"/>
      </p:ext>
    </p:extLst>
  </p:cSld>
  <p:clrMapOvr>
    <a:masterClrMapping/>
  </p:clrMapOvr>
  <p:transition spd="slow" advTm="4842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57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5651">
            <a:off x="357199" y="1157653"/>
            <a:ext cx="3816424" cy="28474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0985">
            <a:off x="343567" y="3923789"/>
            <a:ext cx="3589402" cy="257672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51245">
            <a:off x="5211682" y="1190222"/>
            <a:ext cx="3521688" cy="26412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00501">
            <a:off x="5718555" y="3870739"/>
            <a:ext cx="3262500" cy="24468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880" y="2594354"/>
            <a:ext cx="3608282" cy="255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7901213"/>
      </p:ext>
    </p:extLst>
  </p:cSld>
  <p:clrMapOvr>
    <a:masterClrMapping/>
  </p:clrMapOvr>
  <p:transition spd="slow" advTm="4949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6632"/>
            <a:ext cx="3235356" cy="45259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67930"/>
            <a:ext cx="3394091" cy="4581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973" y="2636912"/>
            <a:ext cx="2870095" cy="40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604641"/>
      </p:ext>
    </p:extLst>
  </p:cSld>
  <p:clrMapOvr>
    <a:masterClrMapping/>
  </p:clrMapOvr>
  <p:transition spd="slow" advTm="5564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35696" y="2960948"/>
            <a:ext cx="5859799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40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284"/>
    </mc:Choice>
    <mc:Fallback>
      <p:transition spd="slow" advTm="1128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 smtClean="0">
                <a:cs typeface="Times New Roman" pitchFamily="18" charset="0"/>
              </a:rPr>
              <a:t>Создание условий для предоставления качественного дошкольного образования в условиях дистанционного взаимодействия</a:t>
            </a:r>
            <a:r>
              <a:rPr lang="ru-RU" sz="2400" b="1" dirty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между педагогами образовательной организации, воспитанниками детского сада и их родителями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541" y="4077072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24"/>
    </mc:Choice>
    <mc:Fallback>
      <p:transition spd="slow" advTm="69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45525" cy="648072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В  группе детского сада создаем чат посредством системы </a:t>
            </a:r>
            <a:r>
              <a:rPr lang="en-US" sz="2000" b="1" dirty="0" err="1" smtClean="0">
                <a:cs typeface="Times New Roman" pitchFamily="18" charset="0"/>
              </a:rPr>
              <a:t>WhatsApp</a:t>
            </a:r>
            <a:r>
              <a:rPr lang="ru-RU" sz="2000" b="1" dirty="0" smtClean="0">
                <a:cs typeface="Times New Roman" pitchFamily="18" charset="0"/>
              </a:rPr>
              <a:t>, ВК, сайт детского сада</a:t>
            </a:r>
            <a:r>
              <a:rPr lang="en-US" sz="2000" b="1" dirty="0">
                <a:cs typeface="Times New Roman" pitchFamily="18" charset="0"/>
              </a:rPr>
              <a:t> https:solnishko3.tvoysadik.ru</a:t>
            </a:r>
            <a:r>
              <a:rPr lang="ru-RU" sz="2000" b="1" dirty="0" smtClean="0"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Ссылки на полезные сайты для родителей.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>
                <a:cs typeface="Times New Roman" pitchFamily="18" charset="0"/>
                <a:hlinkClick r:id="rId3"/>
              </a:rPr>
              <a:t>https://www.baby.ru</a:t>
            </a:r>
            <a:r>
              <a:rPr lang="en-US" sz="2000" b="1" dirty="0" smtClean="0">
                <a:cs typeface="Times New Roman" pitchFamily="18" charset="0"/>
                <a:hlinkClick r:id="rId3"/>
              </a:rPr>
              <a:t>/</a:t>
            </a:r>
            <a:r>
              <a:rPr lang="ru-RU" sz="2000" b="1" dirty="0" smtClean="0">
                <a:cs typeface="Times New Roman" pitchFamily="18" charset="0"/>
              </a:rPr>
              <a:t>,    </a:t>
            </a:r>
            <a:r>
              <a:rPr lang="en-US" sz="2000" b="1" dirty="0" smtClean="0">
                <a:cs typeface="Times New Roman" pitchFamily="18" charset="0"/>
                <a:hlinkClick r:id="rId4"/>
              </a:rPr>
              <a:t>https</a:t>
            </a:r>
            <a:r>
              <a:rPr lang="en-US" sz="2000" b="1" dirty="0">
                <a:cs typeface="Times New Roman" pitchFamily="18" charset="0"/>
                <a:hlinkClick r:id="rId4"/>
              </a:rPr>
              <a:t>://www.u-mama.ru</a:t>
            </a:r>
            <a:r>
              <a:rPr lang="en-US" sz="2000" b="1" dirty="0" smtClean="0">
                <a:cs typeface="Times New Roman" pitchFamily="18" charset="0"/>
                <a:hlinkClick r:id="rId4"/>
              </a:rPr>
              <a:t>/</a:t>
            </a:r>
            <a:r>
              <a:rPr lang="ru-RU" sz="2000" b="1" dirty="0" smtClean="0">
                <a:cs typeface="Times New Roman" pitchFamily="18" charset="0"/>
              </a:rPr>
              <a:t>      </a:t>
            </a:r>
            <a:r>
              <a:rPr lang="en-US" sz="2000" b="1" dirty="0" smtClean="0">
                <a:cs typeface="Times New Roman" pitchFamily="18" charset="0"/>
                <a:hlinkClick r:id="rId5"/>
              </a:rPr>
              <a:t>http</a:t>
            </a:r>
            <a:r>
              <a:rPr lang="en-US" sz="2000" b="1" dirty="0">
                <a:cs typeface="Times New Roman" pitchFamily="18" charset="0"/>
                <a:hlinkClick r:id="rId5"/>
              </a:rPr>
              <a:t>://sibdeti.ru</a:t>
            </a:r>
            <a:r>
              <a:rPr lang="en-US" sz="2000" b="1" dirty="0" smtClean="0">
                <a:cs typeface="Times New Roman" pitchFamily="18" charset="0"/>
                <a:hlinkClick r:id="rId5"/>
              </a:rPr>
              <a:t>/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b="1" dirty="0" smtClean="0">
                <a:cs typeface="Times New Roman" pitchFamily="18" charset="0"/>
              </a:rPr>
              <a:t>и многие другие.     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Родители вступают в данную группу и становятся непосредственными участниками реализации дистанционного обучения.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Каждый день родителям от педагогов предлагаются игровые занятия по всем направлениям развития: познание; речевое развитие; художественное творчество; физическое развитие; социально-коммуникативное развитие; чтение художественной литературы. Родители совместно с детьми выбирают наиболее интересные формы работы.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cs typeface="Times New Roman" pitchFamily="18" charset="0"/>
              </a:rPr>
              <a:t>Приветствуется инициатива со стороны родителей и ребенка. Участники группы могут предлагать темы для рассмотрения, варианты их изучения. Таким образом дети, педагоги и родители становятся равными по значимости образовательными партнерами.</a:t>
            </a:r>
            <a:endParaRPr lang="ru-RU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70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40"/>
    </mc:Choice>
    <mc:Fallback>
      <p:transition spd="slow" advTm="71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712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64088" y="6093296"/>
            <a:ext cx="3475071" cy="50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Байбулатова</a:t>
            </a:r>
            <a:r>
              <a:rPr lang="ru-RU" dirty="0" smtClean="0"/>
              <a:t> Евгения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лепим и рисуем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077340"/>
            <a:ext cx="2880320" cy="512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69624"/>
            <a:ext cx="5607289" cy="272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908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72816"/>
            <a:ext cx="3664502" cy="488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35244" y="625594"/>
            <a:ext cx="403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Участие в конкурсе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132247"/>
      </p:ext>
    </p:extLst>
  </p:cSld>
  <p:clrMapOvr>
    <a:masterClrMapping/>
  </p:clrMapOvr>
  <p:transition spd="slow" advTm="4399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556792"/>
            <a:ext cx="3506442" cy="4525963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Хусейнов Ибрагим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91995"/>
            <a:ext cx="4764523" cy="356408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4827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15699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Медведев Дима,     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Жумалиев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Алихан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340768"/>
            <a:ext cx="2907090" cy="5168160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268760"/>
            <a:ext cx="2921843" cy="5194388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87929627"/>
      </p:ext>
    </p:extLst>
  </p:cSld>
  <p:clrMapOvr>
    <a:masterClrMapping/>
  </p:clrMapOvr>
  <p:transition spd="slow" advTm="4059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0" y="-76200"/>
            <a:ext cx="917486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19" y="1600200"/>
            <a:ext cx="2539961" cy="4525963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64088" y="692696"/>
            <a:ext cx="2775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Ким Евгений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60379"/>
            <a:ext cx="4268891" cy="426889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73460136"/>
      </p:ext>
    </p:extLst>
  </p:cSld>
  <p:clrMapOvr>
    <a:masterClrMapping/>
  </p:clrMapOvr>
  <p:transition spd="slow" advTm="4067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266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Дистанционное обучение в период  с 30 марта по 29 мая 2020 г.</vt:lpstr>
      <vt:lpstr>Актуальность</vt:lpstr>
      <vt:lpstr>Цель </vt:lpstr>
      <vt:lpstr>Слайд 4</vt:lpstr>
      <vt:lpstr>Мы лепим и рисуем</vt:lpstr>
      <vt:lpstr>Слайд 6</vt:lpstr>
      <vt:lpstr>Хусейнов Ибрагим</vt:lpstr>
      <vt:lpstr>Медведев Дима,           Жумалиев Алихан</vt:lpstr>
      <vt:lpstr>Слайд 9</vt:lpstr>
      <vt:lpstr>Слайд 10</vt:lpstr>
      <vt:lpstr>Слайд 11</vt:lpstr>
      <vt:lpstr>Слайд 12</vt:lpstr>
      <vt:lpstr>Мы играем</vt:lpstr>
      <vt:lpstr>Слайд 14</vt:lpstr>
      <vt:lpstr>Рекомендации для родителей (консультации,памятки)</vt:lpstr>
      <vt:lpstr>Слайд 16</vt:lpstr>
      <vt:lpstr>Слайд 17</vt:lpstr>
      <vt:lpstr>Акция «Стоп коронавирус»</vt:lpstr>
      <vt:lpstr>Акция#сиреньпобеды75</vt:lpstr>
      <vt:lpstr>Слайд 20</vt:lpstr>
      <vt:lpstr>Проектная деятельность Проект "Семейный альбом: История одной фотографии" </vt:lpstr>
      <vt:lpstr>Всероссийская акция                 "Окна Победы"</vt:lpstr>
      <vt:lpstr>Повышение квалификации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«Сидим дома»</dc:title>
  <dc:creator>пк</dc:creator>
  <cp:lastModifiedBy>User</cp:lastModifiedBy>
  <cp:revision>65</cp:revision>
  <dcterms:created xsi:type="dcterms:W3CDTF">2020-04-07T05:46:29Z</dcterms:created>
  <dcterms:modified xsi:type="dcterms:W3CDTF">2023-02-03T11:29:08Z</dcterms:modified>
</cp:coreProperties>
</file>