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78" r:id="rId5"/>
    <p:sldId id="292" r:id="rId6"/>
    <p:sldId id="270" r:id="rId7"/>
    <p:sldId id="271" r:id="rId8"/>
    <p:sldId id="286" r:id="rId9"/>
    <p:sldId id="276" r:id="rId10"/>
    <p:sldId id="284" r:id="rId11"/>
    <p:sldId id="283" r:id="rId12"/>
    <p:sldId id="290" r:id="rId13"/>
    <p:sldId id="291" r:id="rId14"/>
    <p:sldId id="288" r:id="rId15"/>
    <p:sldId id="260" r:id="rId16"/>
    <p:sldId id="262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080;%203%20&#1082;&#1083;&#1072;&#1089;&#1089;\&#1087;&#1088;&#1080;&#1074;&#1080;&#1074;&#1082;&#1072;%203%20&#1082;&#1083;&#1072;&#1089;&#1089;\&#1087;&#1088;&#1080;&#1074;&#1080;&#1074;&#1082;&#1072;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77;&#1079;&#1077;&#1085;&#1090;&#1072;&#1094;&#1080;&#1080;%203%20&#1082;&#1083;&#1072;&#1089;&#1089;\&#1087;&#1088;&#1080;&#1074;&#1080;&#1074;&#1082;&#1072;%203%20&#1082;&#1083;&#1072;&#1089;&#1089;\&#1087;&#1088;&#1080;&#1074;&#1080;&#1074;&#1082;&#1072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572560" cy="2214008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ln w="57150">
                  <a:solidFill>
                    <a:srgbClr val="00206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 </a:t>
            </a:r>
            <a:r>
              <a:rPr lang="ru-RU" sz="6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уколов не боюсь, если надо – уколюсь</a:t>
            </a:r>
            <a:r>
              <a:rPr lang="ru-RU" sz="6000" i="1" dirty="0" smtClean="0">
                <a:ln w="57150">
                  <a:solidFill>
                    <a:srgbClr val="00206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4338" name="Picture 2" descr="http://2.bp.blogspot.com/-M7ruLRX9o4k/UBS9KLtKCBI/AAAAAAAACHw/XwU6OVnZ1Xg/s1600/VACUN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68960"/>
            <a:ext cx="2959252" cy="2676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871543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</a:rPr>
              <a:t>	Муниципальное казённое дошкольное  общеобразовательное учреждение детский сад № 3 «Солнышко»                                                          Подготовила :воспитатель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Нугманова</a:t>
            </a:r>
            <a:r>
              <a:rPr lang="ru-RU" b="1" dirty="0" smtClean="0">
                <a:solidFill>
                  <a:sysClr val="windowText" lastClr="000000"/>
                </a:solidFill>
              </a:rPr>
              <a:t> Б.Б</a:t>
            </a:r>
            <a:r>
              <a:rPr lang="ru-RU" b="1" dirty="0" smtClean="0">
                <a:solidFill>
                  <a:sysClr val="windowText" lastClr="000000"/>
                </a:solidFill>
              </a:rPr>
              <a:t>. </a:t>
            </a:r>
            <a:r>
              <a:rPr lang="ru-RU" b="1" smtClean="0">
                <a:solidFill>
                  <a:sysClr val="windowText" lastClr="000000"/>
                </a:solidFill>
              </a:rPr>
              <a:t>,Меркулова Е.Н.</a:t>
            </a:r>
            <a:endParaRPr lang="ru-RU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-privivkah.ru/wp-content/uploads/2016/11/adsm-privivka-detyam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5110616" cy="3822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857628"/>
            <a:ext cx="47625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ÐÐ°ÑÑÐ¸Ð½ÐºÐ¸ Ð¿Ð¾ Ð·Ð°Ð¿ÑÐ¾ÑÑ ÐºÐ»Ð¸Ð¿Ð°ÑÑ  ÑÐºÐ¾Ð»Ñ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76856"/>
            <a:ext cx="2928958" cy="2581144"/>
          </a:xfrm>
          <a:prstGeom prst="rect">
            <a:avLst/>
          </a:prstGeom>
          <a:noFill/>
        </p:spPr>
      </p:pic>
    </p:spTree>
  </p:cSld>
  <p:clrMapOvr>
    <a:masterClrMapping/>
  </p:clrMapOvr>
  <p:transition advTm="7925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odessa-life.od.ua/gallery/2015/2015-12/a6360/thumb300/a6360_289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360629" cy="4000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714752"/>
            <a:ext cx="5143536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221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abyben.ru/images/babyben/2016/07/post-16928-2016-02-1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599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408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liveinternet.ru/images/attach/c/2/64/178/64178045_1284823621_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4294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237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c9.ucoz.ru/Misc/grip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536" y="476091"/>
            <a:ext cx="81369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— На прививку! </a:t>
            </a:r>
            <a:b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— Вы слыхали? Это нас!.. Это нас!.. Это нас!</a:t>
            </a:r>
            <a:b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</a:b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Я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уколов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не боюсь:</a:t>
            </a:r>
            <a:r>
              <a:rPr kumimoji="0" lang="ru-RU" sz="2800" i="0" u="none" strike="noStrike" normalizeH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е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сли надо — уколюсь!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- На прививку вызывают, братцы, нас!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8196" name="Picture 4" descr="http://textmagic.ru/sites/default/files/images/Priviv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96952"/>
            <a:ext cx="4464496" cy="2951528"/>
          </a:xfrm>
          <a:prstGeom prst="foldedCorner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приви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98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</p:spPr>
      </p:pic>
      <p:pic>
        <p:nvPicPr>
          <p:cNvPr id="19459" name="Picture 3" descr="C:\Users\связной\Desktop\на прививку\совсем не страш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3695389" cy="2592288"/>
          </a:xfrm>
          <a:prstGeom prst="foldedCorner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только трус боится на укол идти к врачу.</a:t>
            </a:r>
            <a:b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Лично я при виде шприца улыбаюсь и шучу.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прививку, третий класс, третий класс, третий класс!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слыхали, это нас, это нас, это нас!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уколов не боюсь, если надо – уколюсь,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прививку вызывают, братцы, нас.</a:t>
            </a:r>
            <a:endParaRPr lang="ru-RU" sz="2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3759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вхожу одним из первых в медицинский кабинет.</a:t>
            </a:r>
            <a:b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меня стальные нервы или нервов вовсе нет!             На прививку, третий класс, третий класс, третий класс!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Вызывали, это нас, это нас, это нас!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уколов не боюсь, если надо – уколюсь.</a:t>
            </a:r>
          </a:p>
          <a:p>
            <a:r>
              <a:rPr lang="ru-RU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прививку вызывают, братцы, нас.</a:t>
            </a:r>
            <a:endParaRPr lang="ru-RU" sz="28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ÐÐ°ÑÑÐ¸Ð½ÐºÐ¸ Ð¿Ð¾ Ð·Ð°Ð¿ÑÐ¾ÑÑ ÑÐ¼ÐµÑÐ½ÑÐµ ÐºÐ°ÑÑÐ¸Ð½ÐºÐ¸ Ð²Ð¾Ð»ÐºÐ¸ Ð¸Ð· Ð¼ÑÐ»ÑÑÑÐ¸Ð»ÑÐ¼Ð° Ð¼Ð°ÑÐ° Ð¸ Ð¼ÐµÐ´Ð²ÐµÐ´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496"/>
            <a:ext cx="6095958" cy="3428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393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875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544522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3554" name="Picture 2" descr="ÐÐ°ÑÑÐ¸Ð½ÐºÐ¸ Ð¿Ð¾ Ð·Ð°Ð¿ÑÐ¾ÑÑ Ð¿ÑÐµÐ·ÐµÐ½ÑÐ°ÑÐ¸Ñ Ñ ÑÐºÐ¾Ð»Ð¾Ð² Ð½Ðµ Ð±Ð¾ÑÑÑ ÐµÑÐ»Ð¸ Ð½Ð°Ð´Ð¾ ÑÐºÐ¾Ð»ÑÑÑ Ð´Ð»Ñ Ð´Ð¾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785794"/>
            <a:ext cx="5654433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ны для презентаций\фоны\deti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Pictures\slid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babyzzz.ru/wp-content/uploads/2013/11/%D0%BC%D0%B0%D0%BB%D1%8C%D1%87%D0%B8%D0%BA%D1%83-%D0%B4%D0%B5%D0%BB%D0%B0%D1%8E%D1%82-%D0%BF%D1%80%D0%B8%D0%B2%D0%B8%D0%B2%D0%BA%D1%83-%D0%BE%D1%82-%D0%B3%D1%80%D0%B8%D0%BF%D0%BF%D0%B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приви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91880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8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5000640" cy="375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7891" name="Picture 3" descr="D:\2017 детсад\20170403_090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500594" cy="3375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D:\2017 детсад\20170403_091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038560" cy="302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echupechen.ru/wp-content/uploads/2015/02/%D0%91%D0%B5%D0%B7%D1%8B%D0%BC%D1%8F%D0%BD%D0%BD%D1%8B%D0%B91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53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127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етсад\20161109_105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928958" cy="3186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ÐÐ°ÑÑÐ¸Ð½ÐºÐ¸ Ð¿Ð¾ Ð·Ð°Ð¿ÑÐ¾ÑÑ Ð¿ÑÐµÐ·ÐµÐ½ÑÐ°ÑÐ¸Ñ Ñ ÑÐºÐ¾Ð»Ð¾Ð² Ð½Ðµ Ð±Ð¾ÑÑÑ ÐµÑÐ»Ð¸ Ð½Ð°Ð´Ð¾ ÑÐºÐ¾Ð»ÑÑÑ Ð´Ð»Ñ Ð´Ð¾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8604"/>
            <a:ext cx="4567007" cy="6091246"/>
          </a:xfrm>
          <a:prstGeom prst="rect">
            <a:avLst/>
          </a:prstGeom>
          <a:noFill/>
        </p:spPr>
      </p:pic>
      <p:pic>
        <p:nvPicPr>
          <p:cNvPr id="9" name="Picture 5" descr="D:\детсад\20161109_105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2917288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8221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resources0.news.com.au/images/2012/08/03/1226442/589052-vaccin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285728"/>
            <a:ext cx="4961130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09" name="Picture 1" descr="D:\детсад\20161109_105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9587" y="1857364"/>
            <a:ext cx="3874413" cy="48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4143404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8065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privivku.ru/wp-content/uploads/2016/04/privivka_Mantu_1_22070234-300x2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8299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</TotalTime>
  <Words>34</Words>
  <Application>Microsoft Office PowerPoint</Application>
  <PresentationFormat>Экран (4:3)</PresentationFormat>
  <Paragraphs>13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« Я уколов не боюсь, если надо – уколюсь»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«Прививка»  музыка М.Матвеева,  слова С.Михалкова.</dc:title>
  <dc:creator>связной</dc:creator>
  <cp:lastModifiedBy>User</cp:lastModifiedBy>
  <cp:revision>43</cp:revision>
  <dcterms:created xsi:type="dcterms:W3CDTF">2014-08-10T03:08:05Z</dcterms:created>
  <dcterms:modified xsi:type="dcterms:W3CDTF">2018-04-25T16:41:47Z</dcterms:modified>
</cp:coreProperties>
</file>