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CC"/>
    <a:srgbClr val="9AD35B"/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2F-0F3D-4AF0-86BA-A04F9873C6A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AF60-AD32-469C-BD06-C7FC7F6F5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2F-0F3D-4AF0-86BA-A04F9873C6A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AF60-AD32-469C-BD06-C7FC7F6F5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2F-0F3D-4AF0-86BA-A04F9873C6A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AF60-AD32-469C-BD06-C7FC7F6F5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2F-0F3D-4AF0-86BA-A04F9873C6A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AF60-AD32-469C-BD06-C7FC7F6F5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2F-0F3D-4AF0-86BA-A04F9873C6A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AF60-AD32-469C-BD06-C7FC7F6F5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2F-0F3D-4AF0-86BA-A04F9873C6A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AF60-AD32-469C-BD06-C7FC7F6F5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2F-0F3D-4AF0-86BA-A04F9873C6A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AF60-AD32-469C-BD06-C7FC7F6F5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2F-0F3D-4AF0-86BA-A04F9873C6A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AF60-AD32-469C-BD06-C7FC7F6F5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2F-0F3D-4AF0-86BA-A04F9873C6A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AF60-AD32-469C-BD06-C7FC7F6F5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2F-0F3D-4AF0-86BA-A04F9873C6A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AF60-AD32-469C-BD06-C7FC7F6F5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2F-0F3D-4AF0-86BA-A04F9873C6A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AF60-AD32-469C-BD06-C7FC7F6F5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C32F-0F3D-4AF0-86BA-A04F9873C6A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AF60-AD32-469C-BD06-C7FC7F6F5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7618040" cy="1143000"/>
          </a:xfrm>
          <a:solidFill>
            <a:srgbClr val="CCFFFF"/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  <a:latin typeface="Monotype Corsiva" pitchFamily="66" charset="0"/>
              </a:rPr>
              <a:t>Визитная  карточка</a:t>
            </a:r>
            <a:endParaRPr lang="ru-RU" sz="54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851921" y="1600200"/>
            <a:ext cx="5112568" cy="4525963"/>
          </a:xfrm>
          <a:solidFill>
            <a:srgbClr val="CCFFFF"/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Здравствуйте, я говорю вам здравствуйте!</a:t>
            </a:r>
          </a:p>
          <a:p>
            <a:pPr>
              <a:buNone/>
            </a:pPr>
            <a:r>
              <a:rPr lang="ru-RU" sz="1800" dirty="0" smtClean="0"/>
              <a:t>Всем родным, знакомым и друзьям.</a:t>
            </a:r>
          </a:p>
          <a:p>
            <a:pPr>
              <a:buNone/>
            </a:pPr>
            <a:r>
              <a:rPr lang="ru-RU" sz="1800" dirty="0" smtClean="0"/>
              <a:t>А если с кем и не  знакомы,</a:t>
            </a:r>
          </a:p>
          <a:p>
            <a:pPr>
              <a:buNone/>
            </a:pPr>
            <a:r>
              <a:rPr lang="ru-RU" sz="1800" dirty="0" smtClean="0"/>
              <a:t>Так  всё  равно  желаю  здравствовать  и  Вам!</a:t>
            </a:r>
          </a:p>
          <a:p>
            <a:pPr>
              <a:buNone/>
            </a:pPr>
            <a:r>
              <a:rPr lang="ru-RU" sz="1800" dirty="0" smtClean="0"/>
              <a:t>Будьте счастливы, и просто, здравствуйте,</a:t>
            </a:r>
          </a:p>
          <a:p>
            <a:pPr>
              <a:buNone/>
            </a:pPr>
            <a:r>
              <a:rPr lang="ru-RU" sz="1800" dirty="0" smtClean="0"/>
              <a:t>Мира, радости и процветанья вам!</a:t>
            </a:r>
          </a:p>
          <a:p>
            <a:r>
              <a:rPr lang="ru-RU" dirty="0" smtClean="0">
                <a:latin typeface="Monotype Corsiva" pitchFamily="66" charset="0"/>
              </a:rPr>
              <a:t>   Я  Вас  приветствую на своей страничке. Зовут  меня      </a:t>
            </a:r>
            <a:r>
              <a:rPr lang="ru-RU" dirty="0" err="1" smtClean="0">
                <a:latin typeface="Monotype Corsiva" pitchFamily="66" charset="0"/>
              </a:rPr>
              <a:t>Заярная</a:t>
            </a:r>
            <a:r>
              <a:rPr lang="ru-RU" dirty="0" smtClean="0">
                <a:latin typeface="Monotype Corsiva" pitchFamily="66" charset="0"/>
              </a:rPr>
              <a:t> Наталья Александровна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C:\Users\User\Documents\IMG_613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29243" t="17460" r="21480"/>
          <a:stretch>
            <a:fillRect/>
          </a:stretch>
        </p:blipFill>
        <p:spPr bwMode="auto">
          <a:xfrm>
            <a:off x="323528" y="1628800"/>
            <a:ext cx="3311525" cy="42481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764704"/>
            <a:ext cx="8229600" cy="1728192"/>
          </a:xfrm>
          <a:solidFill>
            <a:srgbClr val="CCFF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/>
                </a:solidFill>
                <a:latin typeface="Monotype Corsiva" pitchFamily="66" charset="0"/>
              </a:rPr>
              <a:t>МОЁ      ТВОРЧЕСТВО</a:t>
            </a:r>
            <a:endParaRPr lang="ru-RU" sz="5400" b="1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407"/>
          <a:stretch>
            <a:fillRect/>
          </a:stretch>
        </p:blipFill>
        <p:spPr bwMode="auto">
          <a:xfrm>
            <a:off x="899592" y="2852936"/>
            <a:ext cx="2808312" cy="1800200"/>
          </a:xfrm>
          <a:prstGeom prst="ellipse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27334"/>
          <a:stretch>
            <a:fillRect/>
          </a:stretch>
        </p:blipFill>
        <p:spPr bwMode="auto">
          <a:xfrm>
            <a:off x="899592" y="4797152"/>
            <a:ext cx="2808312" cy="1656184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E:\DCIM\153___01\IMG_6234.JPG"/>
          <p:cNvPicPr>
            <a:picLocks noChangeAspect="1" noChangeArrowheads="1"/>
          </p:cNvPicPr>
          <p:nvPr/>
        </p:nvPicPr>
        <p:blipFill>
          <a:blip r:embed="rId4" cstate="print"/>
          <a:srcRect t="10678"/>
          <a:stretch>
            <a:fillRect/>
          </a:stretch>
        </p:blipFill>
        <p:spPr bwMode="auto">
          <a:xfrm>
            <a:off x="4932040" y="4797152"/>
            <a:ext cx="2793379" cy="180708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028" name="Picture 4" descr="C:\Users\Public\Pictures\Recovered\IMG_5901.JPG"/>
          <p:cNvPicPr>
            <a:picLocks noChangeAspect="1" noChangeArrowheads="1"/>
          </p:cNvPicPr>
          <p:nvPr/>
        </p:nvPicPr>
        <p:blipFill>
          <a:blip r:embed="rId5" cstate="print"/>
          <a:srcRect t="11111"/>
          <a:stretch>
            <a:fillRect/>
          </a:stretch>
        </p:blipFill>
        <p:spPr bwMode="auto">
          <a:xfrm>
            <a:off x="4860032" y="2852936"/>
            <a:ext cx="2880320" cy="172819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  <a:ln w="5715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Место  работы</a:t>
            </a:r>
            <a:r>
              <a:rPr lang="ru-RU" sz="3600" dirty="0" smtClean="0">
                <a:latin typeface="Monotype Corsiva" pitchFamily="66" charset="0"/>
              </a:rPr>
              <a:t>: МКДОУ  Быковский  детский  сад  № 3  «Солнышко».</a:t>
            </a:r>
          </a:p>
          <a:p>
            <a:pPr>
              <a:buNone/>
            </a:pPr>
            <a:r>
              <a:rPr lang="ru-RU" sz="3600" b="1" dirty="0" smtClean="0"/>
              <a:t>Педагогический  стаж </a:t>
            </a:r>
            <a:r>
              <a:rPr lang="ru-RU" sz="3600" dirty="0" smtClean="0"/>
              <a:t>: </a:t>
            </a:r>
            <a:r>
              <a:rPr lang="ru-RU" sz="3600" dirty="0" smtClean="0">
                <a:latin typeface="Monotype Corsiva" pitchFamily="66" charset="0"/>
              </a:rPr>
              <a:t>39 лет</a:t>
            </a:r>
          </a:p>
          <a:p>
            <a:pPr>
              <a:buNone/>
            </a:pPr>
            <a:r>
              <a:rPr lang="ru-RU" sz="3600" b="1" dirty="0" smtClean="0"/>
              <a:t>Образование</a:t>
            </a:r>
            <a:r>
              <a:rPr lang="ru-RU" sz="3600" dirty="0" smtClean="0"/>
              <a:t>: </a:t>
            </a:r>
            <a:r>
              <a:rPr lang="ru-RU" sz="3600" dirty="0" smtClean="0">
                <a:latin typeface="Monotype Corsiva" pitchFamily="66" charset="0"/>
              </a:rPr>
              <a:t>высшее</a:t>
            </a:r>
          </a:p>
          <a:p>
            <a:pPr>
              <a:buNone/>
            </a:pPr>
            <a:r>
              <a:rPr lang="ru-RU" sz="3600" b="1" dirty="0" smtClean="0"/>
              <a:t>Специальность</a:t>
            </a:r>
            <a:r>
              <a:rPr lang="ru-RU" sz="3600" dirty="0" smtClean="0"/>
              <a:t>: </a:t>
            </a:r>
            <a:r>
              <a:rPr lang="ru-RU" sz="3600" dirty="0" smtClean="0">
                <a:latin typeface="Monotype Corsiva" pitchFamily="66" charset="0"/>
              </a:rPr>
              <a:t>воспитатель детского  сада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rgbClr val="CCFFFF"/>
          </a:solidFill>
          <a:ln w="57150">
            <a:solidFill>
              <a:schemeClr val="tx2"/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dirty="0" smtClean="0">
                <a:solidFill>
                  <a:schemeClr val="tx2"/>
                </a:solidFill>
              </a:rPr>
              <a:t>Мой девиз:</a:t>
            </a:r>
          </a:p>
          <a:p>
            <a:r>
              <a:rPr lang="ru-RU" sz="1800" dirty="0" smtClean="0">
                <a:solidFill>
                  <a:schemeClr val="accent6"/>
                </a:solidFill>
                <a:latin typeface="Monotype Corsiva" pitchFamily="66" charset="0"/>
              </a:rPr>
              <a:t>Светить  всегда,</a:t>
            </a:r>
          </a:p>
          <a:p>
            <a:r>
              <a:rPr lang="ru-RU" sz="1800" dirty="0" smtClean="0">
                <a:solidFill>
                  <a:schemeClr val="accent6"/>
                </a:solidFill>
                <a:latin typeface="Monotype Corsiva" pitchFamily="66" charset="0"/>
              </a:rPr>
              <a:t>Светить  везде,</a:t>
            </a:r>
          </a:p>
          <a:p>
            <a:r>
              <a:rPr lang="ru-RU" sz="1800" dirty="0" smtClean="0">
                <a:solidFill>
                  <a:schemeClr val="accent6"/>
                </a:solidFill>
                <a:latin typeface="Monotype Corsiva" pitchFamily="66" charset="0"/>
              </a:rPr>
              <a:t>До  дней  последних  донца. </a:t>
            </a:r>
          </a:p>
          <a:p>
            <a:r>
              <a:rPr lang="ru-RU" sz="1800" dirty="0" smtClean="0">
                <a:solidFill>
                  <a:schemeClr val="accent6"/>
                </a:solidFill>
                <a:latin typeface="Monotype Corsiva" pitchFamily="66" charset="0"/>
              </a:rPr>
              <a:t>Светить </a:t>
            </a:r>
          </a:p>
          <a:p>
            <a:r>
              <a:rPr lang="ru-RU" sz="1800" dirty="0" smtClean="0">
                <a:solidFill>
                  <a:schemeClr val="accent6"/>
                </a:solidFill>
                <a:latin typeface="Monotype Corsiva" pitchFamily="66" charset="0"/>
              </a:rPr>
              <a:t>         и  никаких  гвоздей  - </a:t>
            </a:r>
          </a:p>
          <a:p>
            <a:r>
              <a:rPr lang="ru-RU" sz="1800" dirty="0" smtClean="0">
                <a:solidFill>
                  <a:schemeClr val="accent6"/>
                </a:solidFill>
                <a:latin typeface="Monotype Corsiva" pitchFamily="66" charset="0"/>
              </a:rPr>
              <a:t>Вот  лозунг  мой  и  солнца!</a:t>
            </a:r>
            <a:endParaRPr lang="ru-RU" sz="1800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Users\User\Documents\картинка солны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498"/>
            <a:ext cx="3096344" cy="2258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06688" cy="1162050"/>
          </a:xfrm>
          <a:solidFill>
            <a:srgbClr val="CCFFFF"/>
          </a:solidFill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Моё профессиональное кредо: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07904" y="273050"/>
            <a:ext cx="5184576" cy="5853113"/>
          </a:xfrm>
          <a:solidFill>
            <a:srgbClr val="CCFFFF"/>
          </a:solidFill>
          <a:ln w="5715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   - </a:t>
            </a:r>
            <a:r>
              <a:rPr lang="ru-RU" b="1" dirty="0" smtClean="0">
                <a:latin typeface="Monotype Corsiva" pitchFamily="66" charset="0"/>
              </a:rPr>
              <a:t>волевая</a:t>
            </a:r>
          </a:p>
          <a:p>
            <a:r>
              <a:rPr lang="ru-RU" b="1" dirty="0" smtClean="0"/>
              <a:t>О  - </a:t>
            </a:r>
            <a:r>
              <a:rPr lang="ru-RU" b="1" dirty="0" smtClean="0">
                <a:latin typeface="Monotype Corsiva" pitchFamily="66" charset="0"/>
              </a:rPr>
              <a:t>ответственная</a:t>
            </a:r>
          </a:p>
          <a:p>
            <a:r>
              <a:rPr lang="ru-RU" b="1" dirty="0" smtClean="0"/>
              <a:t>С   - </a:t>
            </a:r>
            <a:r>
              <a:rPr lang="ru-RU" b="1" dirty="0" smtClean="0">
                <a:latin typeface="Monotype Corsiva" pitchFamily="66" charset="0"/>
              </a:rPr>
              <a:t>совестливая</a:t>
            </a:r>
          </a:p>
          <a:p>
            <a:r>
              <a:rPr lang="ru-RU" b="1" dirty="0" smtClean="0"/>
              <a:t>П   - </a:t>
            </a:r>
            <a:r>
              <a:rPr lang="ru-RU" b="1" dirty="0" smtClean="0">
                <a:latin typeface="Monotype Corsiva" pitchFamily="66" charset="0"/>
              </a:rPr>
              <a:t>порядочная</a:t>
            </a:r>
          </a:p>
          <a:p>
            <a:r>
              <a:rPr lang="ru-RU" b="1" dirty="0" smtClean="0"/>
              <a:t>И   - </a:t>
            </a:r>
            <a:r>
              <a:rPr lang="ru-RU" b="1" dirty="0" smtClean="0">
                <a:latin typeface="Monotype Corsiva" pitchFamily="66" charset="0"/>
              </a:rPr>
              <a:t>искренняя</a:t>
            </a:r>
          </a:p>
          <a:p>
            <a:r>
              <a:rPr lang="ru-RU" b="1" dirty="0" smtClean="0"/>
              <a:t>Т    </a:t>
            </a:r>
            <a:r>
              <a:rPr lang="ru-RU" b="1" dirty="0" smtClean="0">
                <a:latin typeface="Monotype Corsiva" pitchFamily="66" charset="0"/>
              </a:rPr>
              <a:t>- терпеливая</a:t>
            </a:r>
          </a:p>
          <a:p>
            <a:r>
              <a:rPr lang="ru-RU" b="1" dirty="0" smtClean="0"/>
              <a:t>А    - </a:t>
            </a:r>
            <a:r>
              <a:rPr lang="ru-RU" b="1" dirty="0" smtClean="0">
                <a:latin typeface="Monotype Corsiva" pitchFamily="66" charset="0"/>
              </a:rPr>
              <a:t>активная</a:t>
            </a:r>
          </a:p>
          <a:p>
            <a:r>
              <a:rPr lang="ru-RU" b="1" dirty="0" smtClean="0"/>
              <a:t>Т    - т</a:t>
            </a:r>
            <a:r>
              <a:rPr lang="ru-RU" b="1" dirty="0" smtClean="0">
                <a:latin typeface="Monotype Corsiva" pitchFamily="66" charset="0"/>
              </a:rPr>
              <a:t>олерантная</a:t>
            </a:r>
          </a:p>
          <a:p>
            <a:r>
              <a:rPr lang="ru-RU" b="1" dirty="0" smtClean="0"/>
              <a:t>Е    - </a:t>
            </a:r>
            <a:r>
              <a:rPr lang="ru-RU" b="1" dirty="0" smtClean="0">
                <a:latin typeface="Monotype Corsiva" pitchFamily="66" charset="0"/>
              </a:rPr>
              <a:t>ещё доброжелательная</a:t>
            </a:r>
          </a:p>
          <a:p>
            <a:r>
              <a:rPr lang="ru-RU" b="1" dirty="0" smtClean="0"/>
              <a:t>Л   </a:t>
            </a:r>
            <a:r>
              <a:rPr lang="ru-RU" b="1" dirty="0" smtClean="0">
                <a:latin typeface="Monotype Corsiva" pitchFamily="66" charset="0"/>
              </a:rPr>
              <a:t>- люблю  детей</a:t>
            </a:r>
          </a:p>
          <a:p>
            <a:r>
              <a:rPr lang="ru-RU" b="1" dirty="0" smtClean="0"/>
              <a:t>Ь   - </a:t>
            </a:r>
            <a:r>
              <a:rPr lang="ru-RU" b="1" dirty="0" smtClean="0">
                <a:latin typeface="Monotype Corsiva" pitchFamily="66" charset="0"/>
              </a:rPr>
              <a:t>мягкая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3394720" cy="4691063"/>
          </a:xfrm>
          <a:solidFill>
            <a:srgbClr val="CCFFFF"/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/>
              <a:t> </a:t>
            </a:r>
            <a:r>
              <a:rPr lang="ru-RU" sz="5400" b="1" dirty="0" smtClean="0">
                <a:solidFill>
                  <a:schemeClr val="accent6"/>
                </a:solidFill>
                <a:latin typeface="Monotype Corsiva" pitchFamily="66" charset="0"/>
              </a:rPr>
              <a:t>Будь           строга</a:t>
            </a:r>
            <a:r>
              <a:rPr lang="ru-RU" sz="5400" b="1" dirty="0" smtClean="0">
                <a:solidFill>
                  <a:schemeClr val="accent6"/>
                </a:solidFill>
                <a:latin typeface="Monotype Corsiva" pitchFamily="66" charset="0"/>
              </a:rPr>
              <a:t>,  наказывай  любя!</a:t>
            </a:r>
            <a:endParaRPr lang="ru-RU" sz="5400" b="1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Жизненное  кредо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>
              <a:buNone/>
            </a:pPr>
            <a:r>
              <a:rPr lang="ru-RU" sz="4400" b="1" dirty="0" smtClean="0">
                <a:latin typeface="Monotype Corsiva" pitchFamily="66" charset="0"/>
              </a:rPr>
              <a:t>Относись  к  людям  так  ,как  хотел  бы, чтобы    относились  к  тебе!</a:t>
            </a:r>
          </a:p>
          <a:p>
            <a:endParaRPr lang="ru-RU" dirty="0"/>
          </a:p>
        </p:txBody>
      </p:sp>
      <p:pic>
        <p:nvPicPr>
          <p:cNvPr id="9" name="Picture 2" descr="C:\Users\User\Documents\два серд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525658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Сухомлин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6FFCC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Ребёнок  -  это  святое.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28800"/>
            <a:ext cx="7056784" cy="4524315"/>
          </a:xfrm>
          <a:prstGeom prst="rect">
            <a:avLst/>
          </a:prstGeom>
          <a:solidFill>
            <a:srgbClr val="CCFFFF"/>
          </a:solidFill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Ребенок — это  святое,</a:t>
            </a:r>
          </a:p>
          <a:p>
            <a:r>
              <a:rPr lang="ru-RU" sz="3600" b="1" dirty="0" smtClean="0">
                <a:latin typeface="Monotype Corsiva" pitchFamily="66" charset="0"/>
              </a:rPr>
              <a:t> Всегда,  везде  на  устах.</a:t>
            </a:r>
          </a:p>
          <a:p>
            <a:r>
              <a:rPr lang="ru-RU" sz="3600" b="1" dirty="0" smtClean="0">
                <a:latin typeface="Monotype Corsiva" pitchFamily="66" charset="0"/>
              </a:rPr>
              <a:t> Небесное  и  дорогое, </a:t>
            </a:r>
          </a:p>
          <a:p>
            <a:r>
              <a:rPr lang="ru-RU" sz="3600" b="1" dirty="0" smtClean="0">
                <a:latin typeface="Monotype Corsiva" pitchFamily="66" charset="0"/>
              </a:rPr>
              <a:t> Надежда  в  сильных   словах!</a:t>
            </a:r>
          </a:p>
          <a:p>
            <a:r>
              <a:rPr lang="ru-RU" sz="3600" b="1" dirty="0" smtClean="0">
                <a:latin typeface="Monotype Corsiva" pitchFamily="66" charset="0"/>
              </a:rPr>
              <a:t> Беречь  нужно  детскую  душу,</a:t>
            </a:r>
          </a:p>
          <a:p>
            <a:r>
              <a:rPr lang="ru-RU" sz="3600" b="1" dirty="0" smtClean="0">
                <a:latin typeface="Monotype Corsiva" pitchFamily="66" charset="0"/>
              </a:rPr>
              <a:t> От скверны, от  грязи, от  лжи, </a:t>
            </a:r>
          </a:p>
          <a:p>
            <a:r>
              <a:rPr lang="ru-RU" sz="3600" b="1" dirty="0" smtClean="0">
                <a:latin typeface="Monotype Corsiva" pitchFamily="66" charset="0"/>
              </a:rPr>
              <a:t>Чтоб  этот  сосуд  не  разрушить, </a:t>
            </a:r>
          </a:p>
          <a:p>
            <a:r>
              <a:rPr lang="ru-RU" sz="3600" b="1" dirty="0" smtClean="0">
                <a:latin typeface="Monotype Corsiva" pitchFamily="66" charset="0"/>
              </a:rPr>
              <a:t>Прекрасное  в  нем  донести! 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педагогические заповед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807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rgbClr val="CCFFFF"/>
          </a:solidFill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Я – воспитатель  и  этим  горжусь,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Что  вместе  с  детьми  жить  на  свете  учусь,</a:t>
            </a:r>
            <a:br>
              <a:rPr lang="ru-RU" sz="3200" b="1" dirty="0" smtClean="0">
                <a:latin typeface="Monotype Corsiva" pitchFamily="66" charset="0"/>
              </a:rPr>
            </a:b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664296" cy="194439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2664296" cy="194439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44824"/>
            <a:ext cx="2664296" cy="1944216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365104"/>
            <a:ext cx="2808312" cy="208823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365104"/>
            <a:ext cx="2664296" cy="2016224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365104"/>
            <a:ext cx="2592288" cy="208823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Да, я  актриса  многих  ролей,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Но  главная  роль – заменить  матерей.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3"/>
            <a:ext cx="3665381" cy="2520280"/>
          </a:xfrm>
          <a:prstGeom prst="flowChartAlternateProcess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456384" cy="2448272"/>
          </a:xfrm>
          <a:prstGeom prst="flowChartAlternateProcess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3600400" cy="2448272"/>
          </a:xfrm>
          <a:prstGeom prst="round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 descr="C:\Users\User\Documents\совестное творчеств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93096"/>
            <a:ext cx="3456384" cy="2304256"/>
          </a:xfrm>
          <a:prstGeom prst="flowChartAlternateProcess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237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Визитная  карточка</vt:lpstr>
      <vt:lpstr>Слайд 2</vt:lpstr>
      <vt:lpstr>Моё профессиональное кредо:</vt:lpstr>
      <vt:lpstr>Жизненное  кредо</vt:lpstr>
      <vt:lpstr>Слайд 5</vt:lpstr>
      <vt:lpstr>Ребёнок  -  это  святое.</vt:lpstr>
      <vt:lpstr>Слайд 7</vt:lpstr>
      <vt:lpstr> Я – воспитатель  и  этим  горжусь, Что  вместе  с  детьми  жить  на  свете  учусь, </vt:lpstr>
      <vt:lpstr>Да, я  актриса  многих  ролей, Но  главная  роль – заменить  матерей.</vt:lpstr>
      <vt:lpstr>МОЁ      ТВОРЧЕСТВО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 карточка</dc:title>
  <dc:creator>User</dc:creator>
  <cp:lastModifiedBy>User</cp:lastModifiedBy>
  <cp:revision>49</cp:revision>
  <dcterms:created xsi:type="dcterms:W3CDTF">2019-01-22T20:27:24Z</dcterms:created>
  <dcterms:modified xsi:type="dcterms:W3CDTF">2019-01-27T15:32:44Z</dcterms:modified>
</cp:coreProperties>
</file>