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15212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общеобразовательное учреждение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Быковский детский сад № 3 «Солнышко» Быковского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Волгоградской области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8356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Муниципальная методическая неделя</a:t>
            </a: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«Детский сад и родители. Структура взаимодействия </a:t>
            </a: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 дистанционном обучении»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Тема: «Дистанционное взаимодействие с родителями»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Подготовила: Меркулова Е.Н.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р.п. Быково, 2021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Готовые презентации </a:t>
            </a:r>
            <a:endParaRPr lang="ru-RU" b="1" dirty="0"/>
          </a:p>
        </p:txBody>
      </p:sp>
      <p:pic>
        <p:nvPicPr>
          <p:cNvPr id="5" name="Содержимое 4" descr="IMG_20201214_223559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0201214_224013_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4221088"/>
            <a:ext cx="36576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420888"/>
            <a:ext cx="7416824" cy="1592887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88287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Дистанционное общение и работа воспитателей группы с родителями и воспитанниками группы производилась с использованием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приложения-мессенджера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данном сервисе была создана группа для общения педагогов с родителями и для предоставления обучающих и развивающих материалов для воспитанников.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дистанционном режиме родителям предоставлялся методический и дидактический материал в соответствии с перспективным и тематическим планами: презентации, иллюстративный материал по разным образовательным областям, рекомендации по чтению литературных произведений,  заучиванию наизусть стихотворений, скороговорок и т.д., который использовался ими для занятий с детьми.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4664"/>
            <a:ext cx="3024336" cy="3024336"/>
          </a:xfrm>
          <a:prstGeom prst="rect">
            <a:avLst/>
          </a:prstGeom>
        </p:spPr>
      </p:pic>
      <p:pic>
        <p:nvPicPr>
          <p:cNvPr id="3" name="Рисунок 2" descr="djR-cNHWPz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2656"/>
            <a:ext cx="3024336" cy="3024336"/>
          </a:xfrm>
          <a:prstGeom prst="rect">
            <a:avLst/>
          </a:prstGeom>
        </p:spPr>
      </p:pic>
      <p:pic>
        <p:nvPicPr>
          <p:cNvPr id="4" name="Рисунок 3" descr="xrqqWaULCQ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573016"/>
            <a:ext cx="2880320" cy="2880320"/>
          </a:xfrm>
          <a:prstGeom prst="rect">
            <a:avLst/>
          </a:prstGeom>
        </p:spPr>
      </p:pic>
      <p:pic>
        <p:nvPicPr>
          <p:cNvPr id="5" name="Рисунок 4" descr="20.04.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933055"/>
            <a:ext cx="3384376" cy="23736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Познавательное развитие</a:t>
            </a:r>
            <a:endParaRPr lang="ru-RU" b="1" dirty="0"/>
          </a:p>
        </p:txBody>
      </p:sp>
      <p:pic>
        <p:nvPicPr>
          <p:cNvPr id="5" name="Содержимое 4" descr="uzfb0POgfa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2488828" cy="1866621"/>
          </a:xfrm>
        </p:spPr>
      </p:pic>
      <p:pic>
        <p:nvPicPr>
          <p:cNvPr id="6" name="Содержимое 5" descr="hqqos3iY2i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484784"/>
            <a:ext cx="2496278" cy="1872208"/>
          </a:xfrm>
        </p:spPr>
      </p:pic>
      <p:pic>
        <p:nvPicPr>
          <p:cNvPr id="7" name="Рисунок 6" descr="KLDAj21rmM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0205" y="1484784"/>
            <a:ext cx="2496277" cy="1872208"/>
          </a:xfrm>
          <a:prstGeom prst="rect">
            <a:avLst/>
          </a:prstGeom>
        </p:spPr>
      </p:pic>
      <p:pic>
        <p:nvPicPr>
          <p:cNvPr id="8" name="Рисунок 7" descr="20.04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645024"/>
            <a:ext cx="3024336" cy="226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.04.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645024"/>
            <a:ext cx="3096344" cy="232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Efrc8CGDk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237235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FiRCVws4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04664"/>
            <a:ext cx="1918283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JvcQFbeMP-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260648"/>
            <a:ext cx="262191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Q0uclcR9P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429000"/>
            <a:ext cx="2448272" cy="310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Художественно- эстетическое развитие</a:t>
            </a:r>
            <a:endParaRPr lang="ru-RU" sz="3200" b="1" dirty="0"/>
          </a:p>
        </p:txBody>
      </p:sp>
      <p:pic>
        <p:nvPicPr>
          <p:cNvPr id="5" name="Содержимое 4" descr="huVl96Sba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268760"/>
            <a:ext cx="2232249" cy="3071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jLIXHnMzmO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412776"/>
            <a:ext cx="2088232" cy="2912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creenshot_20201214-231434_Video Play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437112"/>
            <a:ext cx="4139952" cy="1910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Речевое развитие</a:t>
            </a:r>
            <a:endParaRPr lang="ru-RU" b="1" dirty="0"/>
          </a:p>
        </p:txBody>
      </p:sp>
      <p:pic>
        <p:nvPicPr>
          <p:cNvPr id="5" name="Содержимое 4" descr="2Lbx83hZCB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3657600" cy="258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EcUFVE0x3S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196752"/>
            <a:ext cx="3513584" cy="281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qD45cUjSSy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789040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-12-14-21-18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4868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1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404664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creen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140968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Консультации и памятки </a:t>
            </a:r>
            <a:endParaRPr lang="ru-RU" b="1" dirty="0"/>
          </a:p>
        </p:txBody>
      </p:sp>
      <p:pic>
        <p:nvPicPr>
          <p:cNvPr id="9" name="Содержимое 8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61027" y="1524000"/>
            <a:ext cx="3405746" cy="466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556792"/>
            <a:ext cx="3415463" cy="466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vmg6A9QJt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9797" y="1628800"/>
            <a:ext cx="3175553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95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Муниципальное казенное дошкольное общеобразовательное учреждение  Быковский детский сад № 3 «Солнышко» Быковского  муниципального района Волгоградской области</vt:lpstr>
      <vt:lpstr>Дистанционное общение и работа воспитателей группы с родителями и воспитанниками группы производилась с использованием приложения-мессенджера WhatsApp. На данном сервисе была создана группа для общения педагогов с родителями и для предоставления обучающих и развивающих материалов для воспитанников.  В дистанционном режиме родителям предоставлялся методический и дидактический материал в соответствии с перспективным и тематическим планами: презентации, иллюстративный материал по разным образовательным областям, рекомендации по чтению литературных произведений,  заучиванию наизусть стихотворений, скороговорок и т.д., который использовался ими для занятий с детьми.</vt:lpstr>
      <vt:lpstr>Слайд 3</vt:lpstr>
      <vt:lpstr>Познавательное развитие</vt:lpstr>
      <vt:lpstr>Слайд 5</vt:lpstr>
      <vt:lpstr>Художественно- эстетическое развитие</vt:lpstr>
      <vt:lpstr>Речевое развитие</vt:lpstr>
      <vt:lpstr>Слайд 8</vt:lpstr>
      <vt:lpstr>Консультации и памятки </vt:lpstr>
      <vt:lpstr>Готовые презентации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общеобразовательное учреждение  Быковский детский сад № 3 «Солнышко» Быковского  муниципального района Волгоградской области</dc:title>
  <dc:creator>admin</dc:creator>
  <cp:lastModifiedBy>admin</cp:lastModifiedBy>
  <cp:revision>9</cp:revision>
  <dcterms:created xsi:type="dcterms:W3CDTF">2021-03-18T08:38:41Z</dcterms:created>
  <dcterms:modified xsi:type="dcterms:W3CDTF">2021-03-18T21:49:00Z</dcterms:modified>
</cp:coreProperties>
</file>