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68728"/>
          </a:xfrm>
        </p:spPr>
        <p:txBody>
          <a:bodyPr>
            <a:normAutofit/>
          </a:bodyPr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Муниципальное казенное дошкольное общеобразовательное учреждение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Быковский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детский сад №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«Солнышко»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Быковского муниципального района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Волгоградской области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Муниципальная методическая неделя</a:t>
            </a:r>
          </a:p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«Детский сад и родители. Структура взаимодействия </a:t>
            </a:r>
          </a:p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ри дистанционном обучении»</a:t>
            </a:r>
          </a:p>
          <a:p>
            <a:pPr algn="ctr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Тема: «Мотивация родителей к  дистанционному обучению»</a:t>
            </a:r>
          </a:p>
          <a:p>
            <a:pPr algn="ctr">
              <a:buNone/>
            </a:pP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Подготовила: Меркулова Е.Н.</a:t>
            </a:r>
          </a:p>
          <a:p>
            <a:pPr algn="r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воспитатель</a:t>
            </a:r>
          </a:p>
          <a:p>
            <a:pPr algn="r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р.п.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ыково, 2021 г.</a:t>
            </a:r>
          </a:p>
          <a:p>
            <a:pPr algn="ctr">
              <a:buNone/>
            </a:pP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305800" cy="5832648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Главная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дистанционного обучения - предоставить ребенку возможности получить образование на дому, оказать педагогическую поддержку и консультативную помощь родителям обучающихся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Мотивация –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 то, что двигает человеком, заставляет его завидным упорством и настойчивостью выполнять то или иное задание и идти к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поставленной цели.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Дистанционное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обучение предполагает от родителей и ребенка наличие мотивации к получению знаний и навыков. Роль взрослого – создать условия для обучения, заинтересовать ребенка в получении знаний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Дистанционное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образование дошкольника заключается в том, что детям и родителям в доступной форме предлагается учебный материал, и, находясь дома, они вместе изучают и выполняют задания педагогов. Основная цель заданий – освоение и закрепление пройденного материала в процессе выполнения творческого задания.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Рисунок 11" descr="Дистанционное и онлайн-обучение — в чем разница? | Экспертные статьи в  блоге IQ00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132856"/>
            <a:ext cx="259228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305800" cy="4896544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Прежде чем мы начнем передавать знания ребенку, нам нужно заинтересовать родителей.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Главное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понять, что нам нужно сотрудничество и перестать требовать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родителей. </a:t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Сотрудничество –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 всегда выгода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всех.              </a:t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/>
              <a:t> </a:t>
            </a:r>
            <a:r>
              <a:rPr lang="ru-RU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Виды мотивации: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могу и не хочу (когда родитель первый раз столкнулся с тем, что ему нужно самостоятельно обучить ребенка и он это не умеет делать, и не готов).</a:t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 Могу, но не хочу (когда педагог перестал давать инструкции и родитель испугался).</a:t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Хочу, но не могу( когда родитель делает слишком много, излишне нагружает ребенка).</a:t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Могу и хочу (структура, которая сама себя мотивирует).</a:t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Совместная игровая деятельность родителей и детей (из опыта работы) ⋆  Планета Детств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4509120"/>
            <a:ext cx="1985143" cy="1852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305800" cy="5256584"/>
          </a:xfrm>
        </p:spPr>
        <p:txBody>
          <a:bodyPr>
            <a:normAutofit fontScale="90000"/>
          </a:bodyPr>
          <a:lstStyle/>
          <a:p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Стили </a:t>
            </a:r>
            <a:r>
              <a:rPr lang="ru-RU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взаимодействия.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могу и не хочу – инструктирующий стиль (нужно выбрать четкие директивы (</a:t>
            </a: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 может дать родителям готовое видео, которое необходимо только включить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Могу, но не хочу и Хочу, но не могу – убеждающий стиль и поддерживающий стиль (</a:t>
            </a: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постоянное вовлечение родителей через похвалу. Похвала должна быть похвалой роста).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Могу и хочу – делегирующий стиль </a:t>
            </a: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(делай, предлагай</a:t>
            </a: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!).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i="1" dirty="0" smtClean="0"/>
              <a:t> </a:t>
            </a:r>
            <a:r>
              <a:rPr lang="ru-RU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будет работать мотивация?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Понять принцип формирования мотивации.</a:t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Использовать формат: Команда-Подсказка-Поддержка.</a:t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Дать сценарий «как мне быть хорошим родителем» </a:t>
            </a: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(подчеркивать, что выполнение задания – это заслуга родителя).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Давать короткое упражнение с быстрым результатом.</a:t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требовать отчета.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Повлияем на мотивацию к деятельности вместе. (о сотрудничестве педагогов и  родителей) - PDF Скачать Бесплатно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581128"/>
            <a:ext cx="2008533" cy="2031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228968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усилить мотивацию?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Ребенок отстанет.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Ребенок расстроится. 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Ребенок не получит…(например роли в спектакле, если не выучит слова).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Ребенок не сможет что-то.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Используя различные формулировки, нужно помочь стать родителям волшебниками для своих детей, т.е. не требовать выполнения. Нужно помочь родителям, быть хорошими родителями. 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у вас все получится!!! Родители пойдут за вами, вас обязательно все поддержат.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Родительские собрания в ДОУ в нетрадиционной форме: идеи и сценарии ::  SYL.ru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789040"/>
            <a:ext cx="2908986" cy="2385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Спасибо за внимание: 62 картинки для презентаци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052736"/>
            <a:ext cx="7056784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1323</TotalTime>
  <Words>74</Words>
  <Application>Microsoft Office PowerPoint</Application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Муниципальное казенное дошкольное общеобразовательное учреждение  Быковский детский сад № 3 «Солнышко» Быковского муниципального района  Волгоградской области </vt:lpstr>
      <vt:lpstr>    Главная цель дистанционного обучения - предоставить ребенку возможности получить образование на дому, оказать педагогическую поддержку и консультативную помощь родителям обучающихся.     Мотивация – это то, что двигает человеком, заставляет его завидным упорством и настойчивостью выполнять то или иное задание и идти к поставленной цели.          Дистанционное обучение предполагает от родителей и ребенка наличие мотивации к получению знаний и навыков. Роль взрослого – создать условия для обучения, заинтересовать ребенка в получении знаний.    Дистанционное образование дошкольника заключается в том, что детям и родителям в доступной форме предлагается учебный материал, и, находясь дома, они вместе изучают и выполняют задания педагогов. Основная цель заданий – освоение и закрепление пройденного материала в процессе выполнения творческого задания. </vt:lpstr>
      <vt:lpstr>Прежде чем мы начнем передавать знания ребенку, нам нужно заинтересовать родителей. Главное понять, что нам нужно сотрудничество и перестать требовать с родителей.  Сотрудничество – это всегда выгода для всех.                 Виды мотивации: 1) Не могу и не хочу (когда родитель первый раз столкнулся с тем, что ему нужно самостоятельно обучить ребенка и он это не умеет делать, и не готов). 2)  Могу, но не хочу (когда педагог перестал давать инструкции и родитель испугался). 3) Хочу, но не могу( когда родитель делает слишком много, излишне нагружает ребенка). 4) Могу и хочу (структура, которая сама себя мотивирует).  </vt:lpstr>
      <vt:lpstr>  Стили взаимодействия. Не могу и не хочу – инструктирующий стиль (нужно выбрать четкие директивы (педагог может дать родителям готовое видео, которое необходимо только включить). Могу, но не хочу и Хочу, но не могу – убеждающий стиль и поддерживающий стиль (постоянное вовлечение родителей через похвалу. Похвала должна быть похвалой роста). Могу и хочу – делегирующий стиль (делай, предлагай!).   Как будет работать мотивация? Понять принцип формирования мотивации. Использовать формат: Команда-Подсказка-Поддержка. Дать сценарий «как мне быть хорошим родителем» (подчеркивать, что выполнение задания – это заслуга родителя). Давать короткое упражнение с быстрым результатом. Не требовать отчета. </vt:lpstr>
      <vt:lpstr>Как усилить мотивацию? Ребенок отстанет. Ребенок расстроится.  Ребенок не получит…(например роли в спектакле, если не выучит слова). Ребенок не сможет что-то. Используя различные формулировки, нужно помочь стать родителям волшебниками для своих детей, т.е. не требовать выполнения. Нужно помочь родителям, быть хорошими родителями.  И у вас все получится!!! Родители пойдут за вами, вас обязательно все поддержат. 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казенное дошкольное общеобразовательное учреждение Быковский детский сад № 3 «Солнышко» Быковского муниципального района Волгоградской области.</dc:title>
  <dc:creator>admin</dc:creator>
  <cp:lastModifiedBy>admin</cp:lastModifiedBy>
  <cp:revision>19</cp:revision>
  <dcterms:created xsi:type="dcterms:W3CDTF">2021-03-15T20:15:32Z</dcterms:created>
  <dcterms:modified xsi:type="dcterms:W3CDTF">2021-03-16T18:29:16Z</dcterms:modified>
</cp:coreProperties>
</file>