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3" r:id="rId9"/>
    <p:sldId id="270" r:id="rId10"/>
    <p:sldId id="269" r:id="rId11"/>
    <p:sldId id="268" r:id="rId12"/>
    <p:sldId id="272" r:id="rId13"/>
    <p:sldId id="271" r:id="rId14"/>
    <p:sldId id="273" r:id="rId15"/>
    <p:sldId id="274" r:id="rId16"/>
    <p:sldId id="277" r:id="rId17"/>
    <p:sldId id="278" r:id="rId18"/>
    <p:sldId id="279" r:id="rId19"/>
    <p:sldId id="282" r:id="rId20"/>
    <p:sldId id="291" r:id="rId21"/>
    <p:sldId id="290" r:id="rId22"/>
    <p:sldId id="289" r:id="rId23"/>
    <p:sldId id="288" r:id="rId24"/>
    <p:sldId id="297" r:id="rId25"/>
    <p:sldId id="296" r:id="rId26"/>
    <p:sldId id="295" r:id="rId27"/>
    <p:sldId id="294" r:id="rId28"/>
    <p:sldId id="293" r:id="rId29"/>
    <p:sldId id="2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66F5A-E01E-4BBE-A118-29CECFAD188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F70D1-9C2D-4B78-9FB8-F8575214F1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0.jpeg"/><Relationship Id="rId7" Type="http://schemas.openxmlformats.org/officeDocument/2006/relationships/image" Target="../media/image6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10" Type="http://schemas.openxmlformats.org/officeDocument/2006/relationships/image" Target="../media/image71.jpeg"/><Relationship Id="rId4" Type="http://schemas.openxmlformats.org/officeDocument/2006/relationships/hyperlink" Target="https://&#1089;&#1072;&#1081;&#1090;&#1086;&#1073;&#1088;&#1072;&#1079;&#1086;&#1074;&#1072;&#1085;&#1080;&#1103;.&#1088;&#1092;/" TargetMode="External"/><Relationship Id="rId9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60.jpeg"/><Relationship Id="rId7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2742" y="0"/>
            <a:ext cx="9246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55576" y="4293097"/>
            <a:ext cx="6912768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Патриотическое воспитание –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одно из направлений                                   социально-коммуникативного развития.  </a:t>
            </a:r>
          </a:p>
          <a:p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подготовила: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Заярная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Н.А</a:t>
            </a:r>
          </a:p>
          <a:p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Быково -2021 г.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620688"/>
            <a:ext cx="4752528" cy="3693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МКДОУ Быковский сад № 3 «Солнышко»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56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980728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Ремесло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превращалось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промысел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когда мастера начинали создавать предметы по заказу и на продажу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Новая работа к РМО\плетение корз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2942456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099" name="Picture 3" descr="C:\Users\User\Desktop\Новая работа к РМО\кружевоплетен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348881"/>
            <a:ext cx="2316170" cy="2232247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0" name="Picture 4" descr="C:\Users\User\Desktop\Новая работа к РМО\посуда из дере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077072"/>
            <a:ext cx="4536504" cy="2592288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2" y="1600200"/>
            <a:ext cx="7223436" cy="4525963"/>
          </a:xfrm>
        </p:spPr>
      </p:pic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97" y="50800"/>
            <a:ext cx="9144000" cy="67564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72" y="169845"/>
            <a:ext cx="3148991" cy="217903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020" y="169845"/>
            <a:ext cx="3198255" cy="2107026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73" y="4509120"/>
            <a:ext cx="3065321" cy="208566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4293096"/>
            <a:ext cx="2932966" cy="2341506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2108639"/>
            <a:ext cx="4572000" cy="2640723"/>
          </a:xfrm>
          <a:prstGeom prst="rect">
            <a:avLst/>
          </a:prstGeom>
          <a:solidFill>
            <a:srgbClr val="00B050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определенные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навыки и средства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выражения становятся привычными — возникает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традиция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случается это благодаря совместным стараниям разных людей, поэтому природа народного искусства — коллективная, но это не умаляет значения творчества наиболее талантливых и ищущих мастеров.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4005064"/>
            <a:ext cx="3024336" cy="2121099"/>
          </a:xfrm>
        </p:spPr>
      </p:pic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9970"/>
            <a:ext cx="9036496" cy="677803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491880" y="1196752"/>
            <a:ext cx="5436096" cy="3277820"/>
          </a:xfrm>
          <a:prstGeom prst="rect">
            <a:avLst/>
          </a:prstGeom>
          <a:solidFill>
            <a:srgbClr val="00B050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255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Особой популярностью пользовалось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расписные ложки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Блеск золота и киновари ассоциировался, вероятно, с царственной роскошью. Но такими ложками пользовались только в праздник. А по будням довольствовались неокрашенными ложками. Впрочем, и они на рынках были весьма востребованным товаром. На рынок их доставляли в специальных корзинах, которые покупатели опустошали буквально за несколько часов.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cs3.livemaster.ru/zhurnalfoto/3/f/3/150430142044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3096344" cy="1872208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0614" y="1644672"/>
            <a:ext cx="2683234" cy="27699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Обоз с ложечными корзинами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797152"/>
            <a:ext cx="1584176" cy="1728192"/>
          </a:xfrm>
          <a:prstGeom prst="flowChartAlternateProcess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6" name="Picture 2" descr="C:\Users\User\Desktop\Новая работа к РМО\нерасписные лож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4797152"/>
            <a:ext cx="1891085" cy="1800200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Новая работа к РМО\обед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132856"/>
            <a:ext cx="3096343" cy="2160240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1" name="Рисунок 10" descr="Традиционные промыслы и ремёсла на Руси редкие исторические фото, фото №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437112"/>
            <a:ext cx="3240360" cy="2232248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39552" y="4581128"/>
            <a:ext cx="2448272" cy="276999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Торговля ложками на ярмарке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Новая работа к РМО\174___01\IMG_003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2" y="4797152"/>
            <a:ext cx="1584176" cy="1656184"/>
          </a:xfrm>
          <a:prstGeom prst="flowChartAlternateProcess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9144000" cy="68072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116632"/>
            <a:ext cx="8640960" cy="1728192"/>
          </a:xfrm>
          <a:prstGeom prst="rect">
            <a:avLst/>
          </a:prstGeom>
          <a:solidFill>
            <a:srgbClr val="FFCC00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nherit"/>
                <a:ea typeface="Times New Roman" pitchFamily="18" charset="0"/>
                <a:cs typeface="Arial" pitchFamily="34" charset="0"/>
              </a:rPr>
              <a:t>Хохлома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всю Россию известна нижегородская декоративная хохломская роспись. Промысел зародился в XVII веке в селе Хохлома. Оно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территории бывшего Семеновского уезда Нижегородской губернии. Хохломские мастера тем не менее стали известны на всю Россию необычными яркими росписями. Расписывали они деревянную посуду и мебель. В основном использовались черный, красный, золотистый, иногда зеленый цвета.  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User\Desktop\Новая работа к РМО\Хлебни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2376264" cy="345638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9" name="Picture 3" descr="C:\Users\User\Desktop\Новая работа к РМО\Сахарница с крышк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988840"/>
            <a:ext cx="2304256" cy="345638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100" name="Picture 4" descr="C:\Users\User\Desktop\Новая работа к РМО\174___01\IMG_0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617088"/>
            <a:ext cx="1512168" cy="105227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1" name="Picture 5" descr="C:\Users\User\Desktop\Новая работа к РМО\174___01\IMG_00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589240"/>
            <a:ext cx="1112491" cy="1137539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3" name="Picture 7" descr="C:\Users\User\Desktop\Новая работа к РМО\174___01\IMG_0036 - коп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424" y="5589240"/>
            <a:ext cx="625455" cy="720080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4" name="Picture 8" descr="C:\Users\User\Desktop\Новая работа к РМО\174___01\IMG_00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5589240"/>
            <a:ext cx="945593" cy="936676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5" name="Picture 9" descr="C:\Users\User\Desktop\Новая работа к РМО\174___01\IMG_003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1988840"/>
            <a:ext cx="3312368" cy="158417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4106" name="Picture 10" descr="C:\Users\User\Desktop\Новая работа к РМО\174___01\IMG_004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3717032"/>
            <a:ext cx="3240360" cy="125269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4107" name="Picture 11" descr="C:\Users\User\Desktop\Новая работа к РМО\174___01\IMG_004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5013176"/>
            <a:ext cx="1368152" cy="1727641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108" name="Picture 12" descr="C:\Users\User\Desktop\Новая работа к РМО\174___01\IMG_004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4048" y="5445224"/>
            <a:ext cx="1512168" cy="1001879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4860032" y="6453336"/>
            <a:ext cx="4283968" cy="2769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Образцы хохломы в старшей группе 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/с №3 «Солнышко»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600"/>
            <a:ext cx="9144000" cy="67564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915816" y="32836"/>
            <a:ext cx="6228184" cy="175432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Кружевоплетение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это художественный вид промысла, часть русского народного декоративно-прикладного искусства, чаще всего это ручная работа, которая требует не малой доли усидчивости, упорства и постоянного внимания, но и одновременно доставляет людям разных возрастов творческое наслаждение.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Новая работа к РМО\174___01\IMG_0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060848"/>
            <a:ext cx="5673849" cy="4464496"/>
          </a:xfrm>
          <a:prstGeom prst="flowChartAlternateProcess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11268" name="Picture 4" descr="https://apogey-tour.ru/images/VOLOGDA/03f09995466ad7d72f485d797c5c--dlya-doma-i-interera-vologodskoe-kruzhevo-kruzhevnaya-salfet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836712"/>
            <a:ext cx="2592287" cy="230425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1270" name="Picture 6" descr="https://onmck.ru/upload/iblock/963/b8M0YItzvJ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35301"/>
            <a:ext cx="3024336" cy="3322699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50800"/>
            <a:ext cx="8432800" cy="6756400"/>
          </a:xfrm>
          <a:prstGeom prst="rect">
            <a:avLst/>
          </a:prstGeom>
          <a:noFill/>
        </p:spPr>
      </p:pic>
      <p:pic>
        <p:nvPicPr>
          <p:cNvPr id="5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7504" y="167055"/>
            <a:ext cx="8928992" cy="1338828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Вологодское кружево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Вологодское кружево — русский промысел, зародившийся в Вологодской области в XVI веке.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Вологодское кружев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428396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Вологодское кружев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628800"/>
            <a:ext cx="4176464" cy="4968552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56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9512" y="50721"/>
            <a:ext cx="8856984" cy="1523494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Елецкое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кружево.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менее известно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елецкое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кружево. Его плетут на коклюшках. Этот вид кружева возник в начале XIX века в городе Елец.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Елецкое кружев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320480" cy="475252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Елецкое кружев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72816"/>
            <a:ext cx="3960440" cy="487727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2089" cy="6858000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368152"/>
          </a:xfrm>
          <a:solidFill>
            <a:schemeClr val="bg2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Мценское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кружево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Мценское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кружево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— вид русского кружева, которое плетется на коклюшках.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" name="Содержимое 13" descr="Мценское кружево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16832"/>
            <a:ext cx="4824536" cy="3344813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Мценское кружев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52936"/>
            <a:ext cx="3995936" cy="3888432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Ярмарка\прелесть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404664"/>
            <a:ext cx="5328592" cy="830997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Вятское  кружево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ятское кружев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40768"/>
            <a:ext cx="4968552" cy="3905275"/>
          </a:xfrm>
          <a:prstGeom prst="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Вятское кружев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212976"/>
            <a:ext cx="4176464" cy="3528392"/>
          </a:xfrm>
          <a:prstGeom prst="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esktop\Новая работа к РМО\174___01\IMG_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40"/>
            <a:ext cx="4680520" cy="4464497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Picture 2" descr="C:\Users\User\Desktop\Новая работа к РМО\174___01\IMG_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988840"/>
            <a:ext cx="4392488" cy="446449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03040" y="404664"/>
            <a:ext cx="7741368" cy="1384995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Ученические  работы  бывшей  воспитанницы 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детского  сада № 3  «Солнышко»                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Соломиной Марины С.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вая работа к РМО\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84432"/>
            <a:ext cx="8964488" cy="28161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Павловопосадские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платки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середине XIX века в городе Павловский Посад стали производить шерстяные платки с так называемым набивным рисунком, который наносился на ткань при помощи форм с рельефным узором.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Павлопосадские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платки — это изделия традиционно черного или красного цвета с объемным цветочным узором.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авловопосадские плат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871296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7504" y="68743"/>
            <a:ext cx="8784976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70-х гг. XIX века формируется  привычная  нам  палитра платков, расширяется ассортимент платков с натуралистическими цветочными мотивами. Мастерицы отдают предпочтение изображениям садовых цветов, прежде всего розам и георгинам.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авловопосадские плат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276872"/>
            <a:ext cx="878497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</p:spPr>
      </p:pic>
      <p:pic>
        <p:nvPicPr>
          <p:cNvPr id="40961" name="Picture 1" descr="C:\Users\User\Desktop\Новая работа к РМО\174___01\IMG_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4176464" cy="2952328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63" name="Picture 3" descr="C:\Users\User\Desktop\Новая работа к РМО\174___01\IMG_0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3" y="188640"/>
            <a:ext cx="4630291" cy="302433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64" name="Picture 4" descr="C:\Users\User\Desktop\Новая работа к РМО\174___01\IMG_00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212976"/>
            <a:ext cx="5544616" cy="3528392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65" name="Picture 5" descr="C:\Users\User\Desktop\Новая работа к РМО\174___01\IMG_00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217870">
            <a:off x="-142297" y="3936301"/>
            <a:ext cx="3342701" cy="1924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640960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наших предков, живших в давние времена на Руси,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являлись важной частью как семейной, так и общественной жизни. Многие века русский народ чтил и свято хранил свои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передававшиеся от отца к сыну в каждом поколении.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5" name="Picture 1" descr="C:\Users\User\Desktop\Ярмарка 2021г в старшей г\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74688">
            <a:off x="195182" y="1886035"/>
            <a:ext cx="3842346" cy="258503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 rot="20737454">
            <a:off x="1348898" y="3832594"/>
            <a:ext cx="142000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Осенняя ярмарка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C:\Users\User\Desktop\Коляда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10808">
            <a:off x="4976764" y="1880284"/>
            <a:ext cx="3976717" cy="293379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 rot="813416">
            <a:off x="6804248" y="2132856"/>
            <a:ext cx="205075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Рождественская коляда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4149081"/>
            <a:ext cx="208823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User\Desktop\Коляда\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86962"/>
            <a:ext cx="3694717" cy="265440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347864" y="4149081"/>
            <a:ext cx="165618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Рождество Христово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9" y="-171400"/>
            <a:ext cx="9372533" cy="7029400"/>
          </a:xfrm>
          <a:prstGeom prst="rect">
            <a:avLst/>
          </a:prstGeom>
          <a:noFill/>
        </p:spPr>
      </p:pic>
      <p:pic>
        <p:nvPicPr>
          <p:cNvPr id="1026" name="Picture 2" descr="C:\Users\User\Desktop\От Романенко\Хороводимс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4184227" cy="525658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115616" y="0"/>
            <a:ext cx="6336704" cy="919401"/>
          </a:xfrm>
          <a:prstGeom prst="flowChartAlternateProcess">
            <a:avLst/>
          </a:prstGeom>
          <a:blipFill>
            <a:blip r:embed="rId4" cstate="print"/>
            <a:tile tx="0" ty="0" sx="100000" sy="100000" flip="none" algn="tl"/>
          </a:blip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Новогодние  святки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685568" y="16102408"/>
            <a:ext cx="1999989" cy="149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88624" y="22295096"/>
            <a:ext cx="1519936" cy="113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060848" y="21935056"/>
            <a:ext cx="1680187" cy="126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C:\Users\User\Desktop\От Анички\И Машв сеет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1268760"/>
            <a:ext cx="4320480" cy="249010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6148" name="Picture 4" descr="C:\Users\User\Desktop\Коляда\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2" y="3861048"/>
            <a:ext cx="4320480" cy="273630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7504" y="124793"/>
            <a:ext cx="8928992" cy="1328023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МАСЛЕНИЦА - РУССКАЯ СТАРИННАЯ, РУМЯНАЯ ДА БЛИННАЯ.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 марта 2021 в МКДОУ Быковском детском саду №3 «Солнышко» состоялось празднование Масленицы.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275856" y="1556792"/>
            <a:ext cx="3024336" cy="2553891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праздник древний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Отмечают всюду: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 городе, в деревне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Радоваться будут.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 деньков чудесных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Народные гуляния,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Шутки, пляски, песни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И с зимой прощания.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Рисунок 15" descr="Хочу такой сайт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"/>
            <a:ext cx="9525" cy="9525"/>
          </a:xfrm>
          <a:prstGeom prst="rect">
            <a:avLst/>
          </a:prstGeom>
          <a:noFill/>
        </p:spPr>
      </p:pic>
      <p:pic>
        <p:nvPicPr>
          <p:cNvPr id="5125" name="Picture 5" descr="C:\Users\User\Desktop\Новая работа к РМО\Хоровод на маслениц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556792"/>
            <a:ext cx="2455168" cy="2520280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126" name="Picture 6" descr="C:\Users\User\Desktop\Новая работа к РМО\хороша маслениц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556792"/>
            <a:ext cx="2880320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127" name="Picture 7" descr="C:\Users\User\Desktop\Новая работа к РМО\перетягивание каната на масленицу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4293096"/>
            <a:ext cx="2808312" cy="244827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129" name="Picture 9" descr="C:\Users\User\Desktop\Новая работа к РМО\Маслениц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4221088"/>
            <a:ext cx="2664296" cy="2520280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130" name="Picture 10" descr="C:\Users\User\Desktop\Новая работа к РМО\дети танцуют на мвсленицу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04" y="4221088"/>
            <a:ext cx="3076600" cy="2469468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ds04.infourok.ru/uploads/ex/11cc/0008c45b-29f63a66/img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0"/>
            <a:ext cx="4176464" cy="3473625"/>
          </a:xfrm>
          <a:prstGeom prst="flowChartConnector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9" name="Picture 5" descr="C:\Users\User\Desktop\Новая работа к РМО\В день жаворонк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4944"/>
            <a:ext cx="4572000" cy="3933056"/>
          </a:xfrm>
          <a:prstGeom prst="flowChartConnector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30" name="Picture 6" descr="C:\Users\User\Desktop\Новая работа к РМО\Праздник жаворон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2927176"/>
            <a:ext cx="4644008" cy="3930824"/>
          </a:xfrm>
          <a:prstGeom prst="flowChartConnector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251520" y="116633"/>
            <a:ext cx="8784976" cy="2009061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Самым большим праздником всего христианского народа на Руси считалась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Святая Пасха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в этот день почиталось воскрешение Иисуса Христа и его переход от смерти на Земле к жизни на небесах.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User\Desktop\Новая работа к РМО\батюшка в гостях на пасх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276872"/>
            <a:ext cx="3240360" cy="2736304"/>
          </a:xfrm>
          <a:prstGeom prst="flowChartConnector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8" name="Picture 2" descr="C:\Users\User\Desktop\Новая работа к РМО\стол на пасху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276872"/>
            <a:ext cx="3528392" cy="2592288"/>
          </a:xfrm>
          <a:prstGeom prst="flowChartConnector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 descr="C:\Users\User\Desktop\накопитель с фотоаппарата\DCIM\133___04\IMG_379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221088"/>
            <a:ext cx="4029075" cy="247565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0" y="116633"/>
            <a:ext cx="9036496" cy="2009061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Русская народная ярмарка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вошла в память поколений, как нечто яркое и веселое, символ изобилия народа и демонстрация удальства мастеров.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Desktop\Новая работа к РМО\Зимняя ярмар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916832"/>
            <a:ext cx="2736304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4" name="Picture 2" descr="C:\Users\User\Desktop\Новая работа к РМО\игра Карусе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916832"/>
            <a:ext cx="2808312" cy="2325241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5" name="Picture 3" descr="C:\Users\User\Desktop\Новая работа к РМО\Петрушки чайные частуш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509120"/>
            <a:ext cx="2808312" cy="225248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6" name="Picture 4" descr="C:\Users\User\Desktop\Новая работа к РМО\Ярмарка зимня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1916832"/>
            <a:ext cx="2592288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7" name="Picture 5" descr="C:\Users\User\Desktop\Новая работа к РМО\Ярмаркка столетня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4509120"/>
            <a:ext cx="2885051" cy="2163788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8" name="Picture 6" descr="C:\Users\User\Desktop\Новая работа к РМО\игра на ложках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4509120"/>
            <a:ext cx="2743042" cy="2232248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1052736"/>
            <a:ext cx="64807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СПАСИБО</a:t>
            </a:r>
          </a:p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ЗА        ВНИМАНИЕ!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800"/>
            <a:ext cx="9144000" cy="6756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548680"/>
            <a:ext cx="74168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Развитие интереса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к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русским традициям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и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промыслам.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1340768"/>
            <a:ext cx="612068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формирование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социально-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коммуникативной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компетенции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дошкольников      </a:t>
            </a:r>
          </a:p>
          <a:p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28529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763688" y="903033"/>
            <a:ext cx="5760640" cy="317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страна имеет богатую историю, насыщенную множеством событий и свершений. Главным способом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объединения людей в государстве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выступали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обычаи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русского народа, сохраняющиеся на протяжении длительного времени.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50800"/>
            <a:ext cx="8432800" cy="6756400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работа к РМО\традиц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5" y="476673"/>
            <a:ext cx="6120681" cy="4248472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800"/>
            <a:ext cx="9144000" cy="67564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работа к РМО\промысе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04665"/>
            <a:ext cx="8856983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908720"/>
            <a:ext cx="6696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Откуда понятие «Промысел» 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Существительное «промысел» происходит  от  глагола «промышлять» и означает «жить промыслом»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cs3.livemaster.ru/zhurnalfoto/7/1/f/150430142044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0403">
            <a:off x="151926" y="2734876"/>
            <a:ext cx="2676884" cy="3007588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20830068">
            <a:off x="-16292" y="2910438"/>
            <a:ext cx="2481096" cy="276999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Плетение корзин для ложек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Традиционные промыслы и ремёсла на Руси редкие исторические фото, фото №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636912"/>
            <a:ext cx="2808312" cy="2880320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03849" y="2780929"/>
            <a:ext cx="2376263" cy="276999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Семья за изготовлением ложек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s://cs3.livemaster.ru/zhurnalfoto/f/1/e/150430142046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40303">
            <a:off x="6266429" y="2838571"/>
            <a:ext cx="2595326" cy="2922225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 rot="735548">
            <a:off x="6952409" y="3016568"/>
            <a:ext cx="1911313" cy="276999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Гончар за работой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Ярмарка\преле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548680"/>
            <a:ext cx="52565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А  «ремесло»?                                                                                        </a:t>
            </a:r>
            <a:r>
              <a:rPr lang="ru-RU" sz="2000" b="1" dirty="0" smtClean="0"/>
              <a:t>Слово «ремесло» произошло от латинского «</a:t>
            </a:r>
            <a:r>
              <a:rPr lang="ru-RU" sz="2000" b="1" dirty="0" err="1" smtClean="0"/>
              <a:t>ремес</a:t>
            </a:r>
            <a:r>
              <a:rPr lang="ru-RU" sz="2000" b="1" dirty="0" smtClean="0"/>
              <a:t>» (плотник) и обозначало разные виды ручных работ. </a:t>
            </a:r>
            <a:endParaRPr lang="ru-RU" sz="2000" b="1" dirty="0"/>
          </a:p>
        </p:txBody>
      </p:sp>
      <p:pic>
        <p:nvPicPr>
          <p:cNvPr id="3074" name="Picture 2" descr="C:\Users\User\Desktop\Новая работа к РМО\резьба по дерев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365104"/>
            <a:ext cx="3419872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5" name="Picture 3" descr="C:\Users\User\Desktop\Новая работа к РМО\ремесло росписи и кружевоплетен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92896"/>
            <a:ext cx="3384376" cy="2376264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6" name="Picture 4" descr="C:\Users\User\Desktop\Новая работа к РМО\фигурки из дере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564904"/>
            <a:ext cx="3312368" cy="2304256"/>
          </a:xfrm>
          <a:prstGeom prst="flowChartAlternateProcess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564</Words>
  <Application>Microsoft Office PowerPoint</Application>
  <PresentationFormat>Экран (4:3)</PresentationFormat>
  <Paragraphs>66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Мценское кружево Мценское кружево — вид русского кружева, которое плетется на коклюшках.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81</cp:revision>
  <dcterms:created xsi:type="dcterms:W3CDTF">2022-01-18T18:48:02Z</dcterms:created>
  <dcterms:modified xsi:type="dcterms:W3CDTF">2022-01-23T20:26:37Z</dcterms:modified>
</cp:coreProperties>
</file>