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276" r:id="rId5"/>
    <p:sldId id="259" r:id="rId6"/>
    <p:sldId id="279" r:id="rId7"/>
    <p:sldId id="262" r:id="rId8"/>
    <p:sldId id="277" r:id="rId9"/>
    <p:sldId id="261" r:id="rId10"/>
    <p:sldId id="260" r:id="rId11"/>
    <p:sldId id="271" r:id="rId12"/>
    <p:sldId id="270" r:id="rId13"/>
    <p:sldId id="269" r:id="rId14"/>
    <p:sldId id="268" r:id="rId15"/>
    <p:sldId id="267" r:id="rId16"/>
    <p:sldId id="266" r:id="rId17"/>
    <p:sldId id="265" r:id="rId18"/>
    <p:sldId id="280" r:id="rId19"/>
    <p:sldId id="281" r:id="rId20"/>
    <p:sldId id="282" r:id="rId21"/>
    <p:sldId id="283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6F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1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8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3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0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7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9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2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3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9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9A1-5FC1-40EA-8496-261BAAB990B6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6912768" cy="1109985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</a:br>
            <a:r>
              <a:rPr lang="ru-RU" sz="1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казенное дошкольное образовательное учреждение 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Быковский 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 3 «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Солнышко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491880" y="3789040"/>
            <a:ext cx="2232248" cy="625624"/>
          </a:xfrm>
        </p:spPr>
        <p:txBody>
          <a:bodyPr>
            <a:normAutofit/>
          </a:bodyPr>
          <a:lstStyle/>
          <a:p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Номинация:презентация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619672" y="1988840"/>
            <a:ext cx="5616624" cy="19442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988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2400" b="1" kern="1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 rtl="0"/>
            <a:r>
              <a:rPr lang="ru-RU" sz="2400" b="1" kern="1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творческих   способностей   детей </a:t>
            </a:r>
          </a:p>
          <a:p>
            <a:pPr algn="ctr" rtl="0"/>
            <a:r>
              <a:rPr lang="ru-RU" sz="2400" b="1" kern="1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  помощью   нетрадиционных </a:t>
            </a:r>
          </a:p>
          <a:p>
            <a:pPr algn="ctr" rtl="0"/>
            <a:r>
              <a:rPr lang="ru-RU" sz="2400" b="1" kern="1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техник   рисования </a:t>
            </a:r>
            <a:endParaRPr lang="ru-RU" sz="2400" b="1" kern="1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149080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endParaRPr lang="ru-RU" sz="14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lvl="0" algn="r"/>
            <a:r>
              <a:rPr lang="ru-RU" sz="1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b="1" spc="50" dirty="0">
                <a:ln w="11430"/>
                <a:latin typeface="Times New Roman" pitchFamily="18" charset="0"/>
                <a:cs typeface="Times New Roman" pitchFamily="18" charset="0"/>
              </a:rPr>
              <a:t>опыта работы </a:t>
            </a:r>
          </a:p>
          <a:p>
            <a:pPr lvl="0" algn="r"/>
            <a:r>
              <a:rPr lang="ru-RU" sz="1400" b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Нугманова</a:t>
            </a:r>
            <a:r>
              <a:rPr lang="ru-RU" sz="1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Б.Б..</a:t>
            </a:r>
          </a:p>
          <a:p>
            <a:pPr lvl="0" algn="ctr"/>
            <a:endParaRPr lang="ru-RU" sz="12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b="1" spc="50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  Быково 2020</a:t>
            </a:r>
            <a:endParaRPr lang="ru-RU" sz="1200" b="1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РИСОВАНИЕ с помощью </a:t>
            </a:r>
            <a:r>
              <a:rPr lang="ru-RU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штампика</a:t>
            </a:r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14" name="Picture 2" descr="G:\Самообразование\20171228_094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267">
            <a:off x="531268" y="1117450"/>
            <a:ext cx="3288329" cy="306731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Самообразование\20180404_102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501">
            <a:off x="5216661" y="1097905"/>
            <a:ext cx="3441341" cy="315748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Самообразование\20180227_094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1007"/>
            <a:ext cx="3312368" cy="308432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РИСОВАНИЕ ВОСКОВЫМИ МЕЛКАМИ и акварелью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402">
            <a:off x="798683" y="1290335"/>
            <a:ext cx="3312368" cy="3399439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37">
            <a:off x="4971558" y="1414585"/>
            <a:ext cx="3314124" cy="344257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67544" y="536741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latin typeface="Comic Sans MS" pitchFamily="66" charset="0"/>
              </a:rPr>
              <a:t>Смысл этого рисования в том, что краска скатывается с поверхности, закрашенной восковым мелком. Берем широкую кисть с краской  и проводим по всему листу – рисунок обретает цветной фон.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Печать листьями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054" y="504301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Comic Sans MS" pitchFamily="66" charset="0"/>
                <a:cs typeface="Times New Roman" pitchFamily="18" charset="0"/>
              </a:rPr>
              <a:t>ребенок покрывает листок дерева красками разных цветов, затем прикладывает его окрашенной стороной к бумаге для получения отпечатка. Каждый раз берется новый листок.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2932">
            <a:off x="855852" y="1156040"/>
            <a:ext cx="3246692" cy="3218391"/>
          </a:xfrm>
          <a:prstGeom prst="ellipse">
            <a:avLst/>
          </a:prstGeom>
          <a:ln w="63500" cap="rnd">
            <a:solidFill>
              <a:srgbClr val="FF33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942">
            <a:off x="4837775" y="1266132"/>
            <a:ext cx="3406287" cy="334746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МОНОТИПИЯ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Comic Sans MS" pitchFamily="66" charset="0"/>
                <a:cs typeface="Times New Roman" pitchFamily="18" charset="0"/>
              </a:rPr>
              <a:t>Для развития фантазии ребенка, превращаю занятия в увлекательную игру. Согну лист бумаги пополам. На одну сторону листа - несколько мазков краской. Затем второй половиной листа накрываю и плотно прижимаю. Получился оттиск в зеркальном отражении. Всегда только один. Отсюда и название  - монотипия (</a:t>
            </a:r>
            <a:r>
              <a:rPr lang="ru-RU" sz="1600" b="1" i="1" dirty="0">
                <a:latin typeface="Comic Sans MS" pitchFamily="66" charset="0"/>
                <a:cs typeface="Times New Roman" pitchFamily="18" charset="0"/>
              </a:rPr>
              <a:t>от греческого </a:t>
            </a:r>
            <a:r>
              <a:rPr lang="ru-RU" sz="1600" b="1" i="1" dirty="0" err="1">
                <a:latin typeface="Comic Sans MS" pitchFamily="66" charset="0"/>
                <a:cs typeface="Times New Roman" pitchFamily="18" charset="0"/>
              </a:rPr>
              <a:t>monos</a:t>
            </a:r>
            <a:r>
              <a:rPr lang="ru-RU" sz="1600" b="1" i="1" dirty="0">
                <a:latin typeface="Comic Sans MS" pitchFamily="66" charset="0"/>
                <a:cs typeface="Times New Roman" pitchFamily="18" charset="0"/>
              </a:rPr>
              <a:t> -  один, единый и </a:t>
            </a:r>
            <a:r>
              <a:rPr lang="ru-RU" sz="1600" b="1" i="1" dirty="0" err="1">
                <a:latin typeface="Comic Sans MS" pitchFamily="66" charset="0"/>
                <a:cs typeface="Times New Roman" pitchFamily="18" charset="0"/>
              </a:rPr>
              <a:t>tupos</a:t>
            </a:r>
            <a:r>
              <a:rPr lang="ru-RU" sz="1600" b="1" i="1" dirty="0">
                <a:latin typeface="Comic Sans MS" pitchFamily="66" charset="0"/>
                <a:cs typeface="Times New Roman" pitchFamily="18" charset="0"/>
              </a:rPr>
              <a:t> - отпечаток)</a:t>
            </a:r>
            <a:r>
              <a:rPr lang="ru-RU" sz="1600" b="1" dirty="0">
                <a:latin typeface="Comic Sans MS" pitchFamily="66" charset="0"/>
                <a:cs typeface="Times New Roman" pitchFamily="18" charset="0"/>
              </a:rPr>
              <a:t>. Монотипию можно создать и на стекле. Сложность монотипии заключается в быстром создании рисунка. Развернув лист, вы можете увидеть необычные и причудливые узоры, цветы и звезды, диковинных птиц и глубоководных рыб.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2" descr="G:\Самообразование\20171123_095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054">
            <a:off x="852390" y="3227811"/>
            <a:ext cx="3204498" cy="3092912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Самообразование\20171123_095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159">
            <a:off x="5063970" y="2982321"/>
            <a:ext cx="3194167" cy="3275518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манкой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>
                <a:latin typeface="Comic Sans MS" pitchFamily="66" charset="0"/>
              </a:rPr>
              <a:t>Один из самых любимых детьми способов нетрадиционного рисования – рисование манкой. Для хорошего результата нужно сделать предварительный рисунок, затем быстро прорисовать всё акварельными красками и… посыпать солью или манкой. </a:t>
            </a:r>
          </a:p>
          <a:p>
            <a:endParaRPr lang="ru-RU" sz="3600" dirty="0">
              <a:latin typeface="Comic Sans MS" pitchFamily="66" charset="0"/>
            </a:endParaRPr>
          </a:p>
        </p:txBody>
      </p:sp>
      <p:pic>
        <p:nvPicPr>
          <p:cNvPr id="11" name="Picture 2" descr="G:\Самообразование\20171219_100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810">
            <a:off x="1199455" y="2275174"/>
            <a:ext cx="3016403" cy="307598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4098" name="Picture 2" descr="G:\Самообразование\20171219_10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847">
            <a:off x="5154613" y="2272701"/>
            <a:ext cx="2821834" cy="307762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53539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Необходимо подождать, пока манка вберет в себя краску, и ссыпать лишнюю. После высыхания рисунка, надо дорисовать мелкие детали картинки.  Начинать работать в этой технике можно со среднего дошкольного возраста.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59" y="188640"/>
            <a:ext cx="47672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G:\Самообразование\20180327_1018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6" y="1196752"/>
            <a:ext cx="3528392" cy="334608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64" y="1173456"/>
            <a:ext cx="3304867" cy="336839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936" y="4797152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</a:rPr>
              <a:t>ребенок мнет в руках бумагу, пока она не станет  мягкой.  Затем  скатывает  из  нее  шарик.  Размеры  его  могут  быть различными:  от  маленького  (ягодка)  до  большого  (облачко,  ком  для снеговика).  После  этого бумажный  комочек  опускается  в  клей  и приклеивается на основу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624" y="332656"/>
            <a:ext cx="702147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840" y="5085184"/>
            <a:ext cx="763284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omic Sans MS" pitchFamily="66" charset="0"/>
              </a:rPr>
              <a:t>С  малышами очень хорошо использовать пластилиновое рисование. Можно  растирать кусочек мягкого пластилина  по картону, отщипывать кусочки, придавливать, размазывать их по листу. Так можно изобразить снежок, дождик, игрушки на елочку и т.д.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915630" cy="3271727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146" name="Picture 2" descr="G:\Самообразование\20171211_095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374">
            <a:off x="4813772" y="1486554"/>
            <a:ext cx="3330210" cy="364572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ГРАТТАЖ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Comic Sans MS" pitchFamily="66" charset="0"/>
              </a:rPr>
              <a:t>Сложность этой техники - в процарапывании рисунка.  Тонирую бумагу акварелью и сушу. Затем весь лист полностью натираю парафином или просто свечой. Наливаю в розетку  гуаши или туши (можно добавить немного шампуня) и тщательно перемешиваю. Затем покрываю этой смесью </a:t>
            </a:r>
            <a:r>
              <a:rPr lang="ru-RU" sz="1800" b="1" dirty="0" err="1">
                <a:latin typeface="Comic Sans MS" pitchFamily="66" charset="0"/>
              </a:rPr>
              <a:t>затонированный</a:t>
            </a:r>
            <a:r>
              <a:rPr lang="ru-RU" sz="1800" b="1" dirty="0">
                <a:latin typeface="Comic Sans MS" pitchFamily="66" charset="0"/>
              </a:rPr>
              <a:t> лист. И можно рисовать! </a:t>
            </a:r>
          </a:p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27" y="2708920"/>
            <a:ext cx="3936437" cy="367240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Когда все готово, острой палочкой начинаем процарапывать рисунок.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Аппликация с использованием нитки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25144"/>
            <a:ext cx="8229600" cy="4525963"/>
          </a:xfrm>
        </p:spPr>
        <p:txBody>
          <a:bodyPr/>
          <a:lstStyle/>
          <a:p>
            <a:r>
              <a:rPr lang="ru-RU" sz="2400" b="1" dirty="0">
                <a:latin typeface="Comic Sans MS" pitchFamily="66" charset="0"/>
              </a:rPr>
              <a:t>ребенок накладывает и наклеивает на какую-либо основу кусочки различных материалов так, чтобы получилось изображение.</a:t>
            </a:r>
          </a:p>
          <a:p>
            <a:endParaRPr lang="ru-RU" dirty="0"/>
          </a:p>
        </p:txBody>
      </p:sp>
      <p:pic>
        <p:nvPicPr>
          <p:cNvPr id="4" name="Picture 3" descr="G:\Самообразование\20180323_154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930">
            <a:off x="4963398" y="1608734"/>
            <a:ext cx="3063544" cy="304748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Самообразование\20180326_151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8664">
            <a:off x="1043607" y="1585530"/>
            <a:ext cx="3028167" cy="300728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99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Рисование на  песке…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3" descr="H:\Разное\20170711_101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121">
            <a:off x="648032" y="1453873"/>
            <a:ext cx="3600400" cy="321286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Разное\20170711_095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525">
            <a:off x="5091416" y="1357297"/>
            <a:ext cx="3414204" cy="340602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рисунки\анимашки\игрушки\16a8733a6aea75c1f554feac623a208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83867" y="4653136"/>
            <a:ext cx="2664296" cy="19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504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творческой личности – одна из наиболее важных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задач, стоящих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 педагогической теорией и практикой на современном этапе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внедрения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ФГОС ДО.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самое эффективное средство для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этого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изодеятельность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использованием нетрадиционных техник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материалов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рисования. 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51723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2050" name="Picture 2" descr="G:\Самообразование\20171208_171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561">
            <a:off x="234983" y="981681"/>
            <a:ext cx="2810029" cy="270969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Самообразование\20171222_110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897">
            <a:off x="5910911" y="175004"/>
            <a:ext cx="2737289" cy="289694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Самообразование\20171201_120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46952"/>
            <a:ext cx="2880320" cy="280513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Самообразование\20171228_1007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0" y="165314"/>
            <a:ext cx="2592288" cy="291632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G:\Самообразование\20171121_1028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2699792" cy="285726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Самообразование\20180220_16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061">
            <a:off x="386554" y="165883"/>
            <a:ext cx="3131840" cy="3415726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Самообразование\20180110_1028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967">
            <a:off x="5620772" y="102654"/>
            <a:ext cx="2880320" cy="317611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Самообразование\20180227_094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078">
            <a:off x="602577" y="3640080"/>
            <a:ext cx="2555776" cy="283066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Самообразование\20180327_092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339">
            <a:off x="5991240" y="3612483"/>
            <a:ext cx="2592525" cy="284054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Самообразование\20171113_1153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00419"/>
            <a:ext cx="2987824" cy="268475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50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136904" cy="33123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 smtClean="0"/>
              <a:t>    </a:t>
            </a:r>
            <a:r>
              <a:rPr lang="ru-RU" sz="2800" b="1" dirty="0" smtClean="0"/>
              <a:t>Детский рисунок это игра, которая должна приносить малышу счастье и заряжать позитивом! При помощи живописи малыш развивается и познаёт себя! Так пусть это познание будет в радость не только крохе, но и вам, родителям!</a:t>
            </a:r>
          </a:p>
          <a:p>
            <a:pPr algn="ctr">
              <a:buNone/>
            </a:pPr>
            <a:r>
              <a:rPr lang="ru-RU" sz="2800" b="1" dirty="0" smtClean="0"/>
              <a:t>    Подарите себе и ребенку радость от совместного творчества!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301208"/>
            <a:ext cx="792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Желаем успеха!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9801" y="7647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…Это правда! Ну чего же тут скрывать? Дети любят, очень любят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рисовать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бумаге, на асфальте,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стене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трамвае на окне…"</a:t>
            </a:r>
          </a:p>
        </p:txBody>
      </p:sp>
      <p:pic>
        <p:nvPicPr>
          <p:cNvPr id="1026" name="Picture 2" descr="G:\Самообразование\20171130_161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599">
            <a:off x="517352" y="3224679"/>
            <a:ext cx="3829040" cy="304416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амообразование\20171204_112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19">
            <a:off x="4745791" y="3171370"/>
            <a:ext cx="3663282" cy="305201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8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Значение  рисования для развития ребенка переоценить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невозможно: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малыша расширяется  представление об окружающем мире.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Развивается  воображение, память,  внимание, усидчивость ребенка.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Обогащается сенсорный опыт детей, развивается тактильная чувствительность.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Развивается  мелкая  моторика рук, что в свою очередь способствует развитию речи.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6146" name="Picture 2" descr="http://965a34aa0cc3f3a0ac40-abe008cdae963a08c834e5dc40060380.r20.cf2.rackcdn.com/wp-content/uploads/2013/01/craft-suppl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7347696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5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Разнообразие способов рисования, необычные техники изобразительной деятельности развивают у детей оригинальные идеи, фантазию и воображение. Каждый из нетрадиционных способов рисования — это маленькая игра для ребенка. Использование нетрадиционных техник позволяет детям почувствовать себя </a:t>
            </a:r>
            <a:r>
              <a:rPr lang="ru-RU" sz="35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раскованнее</a:t>
            </a:r>
            <a:r>
              <a:rPr lang="ru-RU" sz="35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смелее, непосредственнее, дает полную свободу для самовыражения.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04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60648"/>
            <a:ext cx="828092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Рисование ладошками</a:t>
            </a:r>
            <a:endParaRPr lang="ru-RU" sz="6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4893" y="5445223"/>
            <a:ext cx="777686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  <a:cs typeface="Times New Roman" pitchFamily="18" charset="0"/>
              </a:rPr>
              <a:t>Не оказалось под рукой кисточки? Есть решение! </a:t>
            </a:r>
            <a:br>
              <a:rPr lang="ru-RU" b="1" dirty="0">
                <a:latin typeface="Comic Sans MS" pitchFamily="66" charset="0"/>
                <a:cs typeface="Times New Roman" pitchFamily="18" charset="0"/>
              </a:rPr>
            </a:br>
            <a:r>
              <a:rPr lang="ru-RU" b="1" dirty="0">
                <a:latin typeface="Comic Sans MS" pitchFamily="66" charset="0"/>
                <a:cs typeface="Times New Roman" pitchFamily="18" charset="0"/>
              </a:rPr>
              <a:t>Первый палец обмакнем в желтую краску, </a:t>
            </a:r>
            <a:br>
              <a:rPr lang="ru-RU" b="1" dirty="0">
                <a:latin typeface="Comic Sans MS" pitchFamily="66" charset="0"/>
                <a:cs typeface="Times New Roman" pitchFamily="18" charset="0"/>
              </a:rPr>
            </a:br>
            <a:r>
              <a:rPr lang="ru-RU" b="1" dirty="0">
                <a:latin typeface="Comic Sans MS" pitchFamily="66" charset="0"/>
                <a:cs typeface="Times New Roman" pitchFamily="18" charset="0"/>
              </a:rPr>
              <a:t>второй – в красную, а другие – в синюю, зеленую… </a:t>
            </a:r>
            <a:br>
              <a:rPr lang="ru-RU" b="1" dirty="0">
                <a:latin typeface="Comic Sans MS" pitchFamily="66" charset="0"/>
                <a:cs typeface="Times New Roman" pitchFamily="18" charset="0"/>
              </a:rPr>
            </a:br>
            <a:r>
              <a:rPr lang="ru-RU" b="1" dirty="0">
                <a:latin typeface="Comic Sans MS" pitchFamily="66" charset="0"/>
                <a:cs typeface="Times New Roman" pitchFamily="18" charset="0"/>
              </a:rPr>
              <a:t>И фантазируем! </a:t>
            </a:r>
            <a:endParaRPr lang="ru-RU" dirty="0"/>
          </a:p>
        </p:txBody>
      </p:sp>
      <p:pic>
        <p:nvPicPr>
          <p:cNvPr id="7" name="Picture 3" descr="G:\Самообразование\20171121_100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008">
            <a:off x="4616173" y="1412776"/>
            <a:ext cx="3894179" cy="331275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8" name="Picture 2" descr="G:\Самообразование\20171121_080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875">
            <a:off x="595796" y="2167224"/>
            <a:ext cx="3547886" cy="312747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64087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/>
              <a:t>         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Придумывай и твори! Всё - в твоих ладошках!</a:t>
            </a:r>
          </a:p>
          <a:p>
            <a:pPr>
              <a:buNone/>
            </a:pPr>
            <a:r>
              <a:rPr lang="ru-RU" sz="1600" b="1" dirty="0" smtClean="0">
                <a:latin typeface="Comic Sans MS" pitchFamily="66" charset="0"/>
              </a:rPr>
              <a:t>  Обмакиваем </a:t>
            </a:r>
            <a:r>
              <a:rPr lang="ru-RU" sz="1600" b="1" dirty="0">
                <a:latin typeface="Comic Sans MS" pitchFamily="66" charset="0"/>
              </a:rPr>
              <a:t>всю ладонь в краску и ставим на бумаге отпечаток. А если раскрасить ладонь в разные цвета…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659841"/>
            <a:ext cx="2781295" cy="25553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49" y="1196752"/>
            <a:ext cx="3407664" cy="3005891"/>
          </a:xfrm>
          <a:prstGeom prst="ellipse">
            <a:avLst/>
          </a:prstGeom>
          <a:ln w="63500" cap="rnd">
            <a:solidFill>
              <a:srgbClr val="76F49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 descr="G:\Самообразование\20171130_161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045775" cy="2728951"/>
          </a:xfrm>
          <a:prstGeom prst="ellipse">
            <a:avLst/>
          </a:prstGeom>
          <a:ln w="63500" cap="rnd">
            <a:solidFill>
              <a:srgbClr val="FF33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znetsova.ucoz.net/clip_image002-1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6969" y="4776281"/>
            <a:ext cx="1710305" cy="1646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33" y="8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Кляксография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65" y="3645024"/>
            <a:ext cx="3284263" cy="298702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692696"/>
            <a:ext cx="2790056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buNone/>
            </a:pPr>
            <a:r>
              <a:rPr lang="ru-RU" b="1" dirty="0">
                <a:latin typeface="Comic Sans MS" pitchFamily="66" charset="0"/>
              </a:rPr>
              <a:t>Игры с кляксами помогают развить у ребенка глазомер, фантазию и воображение. Все начинается с кляксы. Потом берем трубочку или соломинку и начинаем аккуратно дуть на каплю. Краска «бежит», оставляя за собой цветной след; можно повернуть лист и еще подуть, а рядом поставить еще кляксу, но другого цвета. Пусть встретятся!!!</a:t>
            </a:r>
          </a:p>
        </p:txBody>
      </p:sp>
      <p:pic>
        <p:nvPicPr>
          <p:cNvPr id="12" name="Picture 3" descr="G:\Самообразование\20171117_162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97" y="965177"/>
            <a:ext cx="3463989" cy="300699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657</Words>
  <Application>Microsoft Office PowerPoint</Application>
  <PresentationFormat>Экран (4:3)</PresentationFormat>
  <Paragraphs>59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Муниципальное  казенное дошкольное образовательное учреждение   Быковский  детский сад № 3 «Солнышко</vt:lpstr>
      <vt:lpstr>Формирование творческой личности – одна из наиболее важных задач, стоящих перед педагогической теорией и практикой на современном этапе внедрения ФГОС ДО. И самое эффективное средство для этого изодеятельность ребенка с использованием нетрадиционных техник и материалов для рисования.   </vt:lpstr>
      <vt:lpstr>Презентация PowerPoint</vt:lpstr>
      <vt:lpstr>Значение  рисования для развития ребенка переоценить невозможно: У малыша расширяется  представление об окружающем мире. Развивается  воображение, память,  внимание, усидчивость ребенка. Обогащается сенсорный опыт детей, развивается тактильная чувствительность. Развивается  мелкая  моторика рук, что в свою очередь способствует развитию речи. </vt:lpstr>
      <vt:lpstr>Презентация PowerPoint</vt:lpstr>
      <vt:lpstr>Презентация PowerPoint</vt:lpstr>
      <vt:lpstr>Презентация PowerPoint</vt:lpstr>
      <vt:lpstr>Презентация PowerPoint</vt:lpstr>
      <vt:lpstr>Кляксография</vt:lpstr>
      <vt:lpstr>РИСОВАНИЕ с помощью штампика </vt:lpstr>
      <vt:lpstr>РИСОВАНИЕ ВОСКОВЫМИ МЕЛКАМИ и акварелью</vt:lpstr>
      <vt:lpstr>Печать листьями  </vt:lpstr>
      <vt:lpstr>МОНОТИПИЯ </vt:lpstr>
      <vt:lpstr>Рисование манкой </vt:lpstr>
      <vt:lpstr>Презентация PowerPoint</vt:lpstr>
      <vt:lpstr>Презентация PowerPoint</vt:lpstr>
      <vt:lpstr>ГРАТТАЖ</vt:lpstr>
      <vt:lpstr>Аппликация с использованием нитки</vt:lpstr>
      <vt:lpstr>Рисование на  песке…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111</cp:lastModifiedBy>
  <cp:revision>42</cp:revision>
  <dcterms:created xsi:type="dcterms:W3CDTF">2015-02-12T11:22:36Z</dcterms:created>
  <dcterms:modified xsi:type="dcterms:W3CDTF">2020-04-22T09:43:49Z</dcterms:modified>
</cp:coreProperties>
</file>