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58" r:id="rId5"/>
    <p:sldId id="273" r:id="rId6"/>
    <p:sldId id="280" r:id="rId7"/>
    <p:sldId id="281" r:id="rId8"/>
    <p:sldId id="260" r:id="rId9"/>
    <p:sldId id="261" r:id="rId10"/>
    <p:sldId id="262" r:id="rId11"/>
    <p:sldId id="264" r:id="rId12"/>
    <p:sldId id="266" r:id="rId13"/>
    <p:sldId id="282" r:id="rId14"/>
    <p:sldId id="287" r:id="rId15"/>
    <p:sldId id="283" r:id="rId16"/>
    <p:sldId id="286" r:id="rId17"/>
    <p:sldId id="284" r:id="rId18"/>
    <p:sldId id="285" r:id="rId19"/>
    <p:sldId id="268" r:id="rId20"/>
    <p:sldId id="270" r:id="rId21"/>
    <p:sldId id="276" r:id="rId22"/>
    <p:sldId id="277" r:id="rId23"/>
    <p:sldId id="269" r:id="rId24"/>
    <p:sldId id="278" r:id="rId25"/>
    <p:sldId id="275" r:id="rId26"/>
    <p:sldId id="272" r:id="rId27"/>
    <p:sldId id="279" r:id="rId28"/>
    <p:sldId id="271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660"/>
  </p:normalViewPr>
  <p:slideViewPr>
    <p:cSldViewPr>
      <p:cViewPr>
        <p:scale>
          <a:sx n="100" d="100"/>
          <a:sy n="100" d="100"/>
        </p:scale>
        <p:origin x="-197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EC7D6B-4EE3-4759-9CE9-D170114EE5DB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6B730-4049-42E3-8870-B97F797C7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EC7D6B-4EE3-4759-9CE9-D170114EE5DB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6B730-4049-42E3-8870-B97F797C7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EC7D6B-4EE3-4759-9CE9-D170114EE5DB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6B730-4049-42E3-8870-B97F797C7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EC7D6B-4EE3-4759-9CE9-D170114EE5DB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6B730-4049-42E3-8870-B97F797C7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EC7D6B-4EE3-4759-9CE9-D170114EE5DB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6B730-4049-42E3-8870-B97F797C7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EC7D6B-4EE3-4759-9CE9-D170114EE5DB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6B730-4049-42E3-8870-B97F797C7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EC7D6B-4EE3-4759-9CE9-D170114EE5DB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6B730-4049-42E3-8870-B97F797C7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EC7D6B-4EE3-4759-9CE9-D170114EE5DB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6B730-4049-42E3-8870-B97F797C7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EC7D6B-4EE3-4759-9CE9-D170114EE5DB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6B730-4049-42E3-8870-B97F797C7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EC7D6B-4EE3-4759-9CE9-D170114EE5DB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6B730-4049-42E3-8870-B97F797C7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EC7D6B-4EE3-4759-9CE9-D170114EE5DB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6B730-4049-42E3-8870-B97F797C7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0EC7D6B-4EE3-4759-9CE9-D170114EE5DB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F6B730-4049-42E3-8870-B97F797C7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920880" cy="4896544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МКДОУ Быковский детский сад №3 «Солнышко» </a:t>
            </a:r>
            <a:r>
              <a:rPr lang="ru-RU" sz="4000" b="1" dirty="0" smtClean="0">
                <a:solidFill>
                  <a:schemeClr val="tx1"/>
                </a:solidFill>
                <a:latin typeface="Segoe Print" pitchFamily="2" charset="0"/>
                <a:ea typeface="Segoe UI Symbol" pitchFamily="34" charset="0"/>
                <a:cs typeface="Times New Roman" pitchFamily="18" charset="0"/>
              </a:rPr>
              <a:t>Информационно-познавательный </a:t>
            </a:r>
            <a:r>
              <a:rPr lang="ru-RU" sz="4000" b="1" dirty="0" smtClean="0">
                <a:solidFill>
                  <a:schemeClr val="tx1"/>
                </a:solidFill>
                <a:latin typeface="Segoe Print" pitchFamily="2" charset="0"/>
                <a:ea typeface="Segoe UI Symbol" pitchFamily="34" charset="0"/>
              </a:rPr>
              <a:t>проект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«Семейный альбом: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история одной фотографии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 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Авторы проекта: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Нугманова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Бибигуль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Борисовна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Соломина Надежда Михайловна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C:\Users\111\Desktop\д.с\IMG_20200228_0924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1628" y="1196752"/>
            <a:ext cx="7724571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00435"/>
            <a:ext cx="3395663" cy="4529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 descr="C:\Users\111\Desktop\д.с\IMG_20200228_0924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528" y="1340768"/>
            <a:ext cx="4834336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Эта старая фотография –реликвия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большой семьи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Тупикиных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Она рассказала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прадеде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Тупикине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Иване Григорьевиче. Уверены,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что связь поколений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семье не будет потеряна с годами, если мы трепетно будем относиться  к реликвиям, а старые фотографии заговорят живым голосом истории.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Время идет... Оно не стоит на месте... Новые фотографии появляются в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нашем семейном альбоме . Вот на фото мой  дедушка.                                              Он пошёл  учиться в Краснодарское высшее военное авиационное училище лётчиков имени героя советского союза А. К. Серова. Он будет защитником Родины и будет продолжать традиции семьи. Профессия военного всегда в истории России была уважаема, почетна и значима своим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предназначением:«Родину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защищать», и я горда за своего дедушку!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 продолжается история моей семьи, вместе с ней бережно хранятся семейные ценности, соблюдаются традиции, живёт и память!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в нашем семейном альбоме нет последней страницы, а значит, будут новые снимки знаменательных событий нашей жизни...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закрываю наш семейный альбом, говорю тихо: «Спасибо!» и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кладу в шкаф. До следующей встречи...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764704"/>
            <a:ext cx="40324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Сколько несчастий нам принесла</a:t>
            </a:r>
            <a:br>
              <a:rPr lang="ru-RU" dirty="0"/>
            </a:br>
            <a:r>
              <a:rPr lang="ru-RU" dirty="0"/>
              <a:t>Эта жестокая, злая война.</a:t>
            </a:r>
            <a:br>
              <a:rPr lang="ru-RU" dirty="0"/>
            </a:br>
            <a:r>
              <a:rPr lang="ru-RU" dirty="0"/>
              <a:t>Подвиги помнить мы будем всегда.</a:t>
            </a:r>
            <a:br>
              <a:rPr lang="ru-RU" dirty="0"/>
            </a:br>
            <a:r>
              <a:rPr lang="ru-RU" dirty="0"/>
              <a:t>Вам, ветераны, слава!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Честь сохранили, Отчизну спасли,</a:t>
            </a:r>
            <a:br>
              <a:rPr lang="ru-RU" dirty="0"/>
            </a:br>
            <a:r>
              <a:rPr lang="ru-RU" dirty="0"/>
              <a:t>Справиться с грозным фашизмом смогли!</a:t>
            </a:r>
            <a:br>
              <a:rPr lang="ru-RU" dirty="0"/>
            </a:br>
            <a:r>
              <a:rPr lang="ru-RU" dirty="0"/>
              <a:t>Что есть сильнее русской земли?</a:t>
            </a:r>
            <a:br>
              <a:rPr lang="ru-RU" dirty="0"/>
            </a:br>
            <a:r>
              <a:rPr lang="ru-RU" dirty="0"/>
              <a:t>Вам, ветераны, слава!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Солнце сияет, и чист небосклон,</a:t>
            </a:r>
            <a:br>
              <a:rPr lang="ru-RU" dirty="0"/>
            </a:br>
            <a:r>
              <a:rPr lang="ru-RU" dirty="0"/>
              <a:t>Скажем: «Спасибо!» за то, что живем!</a:t>
            </a:r>
            <a:br>
              <a:rPr lang="ru-RU" dirty="0"/>
            </a:br>
            <a:r>
              <a:rPr lang="ru-RU" dirty="0"/>
              <a:t>Вам, ветераны, наш  низкий поклон!</a:t>
            </a:r>
            <a:br>
              <a:rPr lang="ru-RU" dirty="0"/>
            </a:br>
            <a:r>
              <a:rPr lang="ru-RU" dirty="0"/>
              <a:t>Вам, ветераны, слава!</a:t>
            </a:r>
          </a:p>
        </p:txBody>
      </p:sp>
    </p:spTree>
    <p:extLst>
      <p:ext uri="{BB962C8B-B14F-4D97-AF65-F5344CB8AC3E}">
        <p14:creationId xmlns:p14="http://schemas.microsoft.com/office/powerpoint/2010/main" val="19119096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40966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Шаров Степан Федорович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Дата рождения: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20.12.1924г.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Дата смерти: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06.07.2009г.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Место рождения: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Пермская область, 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Очерский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район, деревня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Торсуново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Место призыва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Пермская область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Очерский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район.01 августа 1942 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09395"/>
            <a:ext cx="3240360" cy="4320480"/>
          </a:xfrm>
          <a:prstGeom prst="rect">
            <a:avLst/>
          </a:prstGeom>
          <a:ln w="38100" cap="sq">
            <a:solidFill>
              <a:srgbClr val="9966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640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Анна Алексеевна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Шарова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 правнуком Матвеем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999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/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 декабря 1945 г. принял присягу при 1002 отделении батальон связи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Великой Отечественной войне с сентября 1942года по май 1945года в составе :23 гвардии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мин.тяж.бригады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6049">
            <a:off x="377441" y="2714701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866">
            <a:off x="5626174" y="2553037"/>
            <a:ext cx="2490209" cy="3320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610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/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Медали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«За отвагу»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«За взятие Берлина»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«За освобождение Варшавы»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«За победу над Германией»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«20 лет победы в ВОВ»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«50 лет победы в ВОВ»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96752"/>
            <a:ext cx="3348372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515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Предметно- развивающая среда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olomin\Desktop\проект\12-04-2020_18-22-42\IMG_20200408_1256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lomin\Desktop\проект\12-04-2020_18-22-42\IMG_20200408_1256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312368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olomin\Desktop\проект\12-04-2020_18-22-42\IMG_20200408_125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8046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19256" cy="7128792"/>
          </a:xfrm>
        </p:spPr>
        <p:txBody>
          <a:bodyPr/>
          <a:lstStyle/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Семейный, старенький альбом,</a:t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простыми серыми листами,</a:t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Уж пожелтевшими местами,</a:t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 сколько судеб помнит он.</a:t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 черно-белое кино,</a:t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Мелькают памяти страницы.</a:t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Знакомые, родные лица,</a:t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их, многих, нет уже давно.</a:t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(стихи неизвестного автора)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Утренник «День защитника Отечества»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1425">
            <a:off x="353324" y="1733016"/>
            <a:ext cx="2804217" cy="21031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54" y="3000372"/>
            <a:ext cx="2049692" cy="27329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98" y="3857628"/>
            <a:ext cx="3488387" cy="1962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111\Desktop\д.с\IMG-20200312-WA00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1500174"/>
            <a:ext cx="3295268" cy="2069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Акция «Георгиевская ленточка»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84784"/>
            <a:ext cx="2993380" cy="3991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Solomin\Desktop\работа\1362_4a772b5f73dcbf20044aa261446b64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3333119" cy="24964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lomin\Desktop\работа\detsad-219011-14628281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3432043" cy="25740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8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Альбом «Герои Великой Отечественной войны»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0777">
            <a:off x="220753" y="3034865"/>
            <a:ext cx="2858829" cy="21441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66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6055">
            <a:off x="5680587" y="3013250"/>
            <a:ext cx="2933865" cy="22003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66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Solomin\Desktop\работа\dsc_48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r="15021"/>
          <a:stretch/>
        </p:blipFill>
        <p:spPr bwMode="auto">
          <a:xfrm>
            <a:off x="2915816" y="1268760"/>
            <a:ext cx="2819400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16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711210"/>
            <a:ext cx="8229600" cy="652934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Галерея детского творчества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4" y="4357694"/>
            <a:ext cx="3056152" cy="2292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16" y="4581128"/>
            <a:ext cx="2975214" cy="2231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28" y="1285860"/>
            <a:ext cx="2152783" cy="2870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285860"/>
            <a:ext cx="2265716" cy="3020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1357298"/>
            <a:ext cx="2623252" cy="3497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80828"/>
            <a:ext cx="2613738" cy="34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8" y="1285860"/>
            <a:ext cx="2841780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869" y="1772816"/>
            <a:ext cx="2610013" cy="3413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24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75875"/>
            <a:ext cx="2880321" cy="3840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56791"/>
            <a:ext cx="2880320" cy="3840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982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 </a:t>
            </a:r>
            <a:r>
              <a:rPr lang="ru-RU" sz="2800" b="1" dirty="0"/>
              <a:t>Заключение.</a:t>
            </a:r>
            <a:endParaRPr lang="ru-RU" sz="2800" dirty="0"/>
          </a:p>
          <a:p>
            <a:pPr algn="ctr">
              <a:buNone/>
            </a:pPr>
            <a:r>
              <a:rPr lang="ru-RU" sz="2800" dirty="0"/>
              <a:t>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Чувство патриотизма нельзя привить в принудительном порядке. </a:t>
            </a:r>
          </a:p>
          <a:p>
            <a:pPr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Из каждой судьбы отдельного человека складывается судьба страны. </a:t>
            </a:r>
          </a:p>
          <a:p>
            <a:pPr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Мы это почувствовали, когда проводили свою работу по открытию забытой биографии Ивана Григорьевича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Тупикина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Степана Федоровича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Шарова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Результаты проекта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Пополнена развивающая среда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Оформлен альбом «Герои Великой Отечественной войны»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Подготовлена выставка работ родителей и детей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Изготовлена Книга Памяти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Оформлены уголки памяти в группах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Проведена акция «Георгиевская ленточка»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Изготовлены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папки- передвижки, буклеты о ВОВ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74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289451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Сколько лет уж прошло, с той поры,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Как горела земля под ногами,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Многих нет ветеранов войны,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Но, мы помним о них, они с нами.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И, листая альбомы в семье,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Вдруг заметит нечаянно кто-то,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Притаилась война в уголке,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 пожелтевшем от времени фото.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 фотографий с улыбкой глядят,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Те, кто жизни своей не щадил,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 тех далёких жестоких боях,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От фашистов страну защитил.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 померкнет их слава в сердцах.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Укрепляется память с годами,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 народа жить будет в веках,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Тот, кто бился жестоко с врагами.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01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1143000"/>
          </a:xfrm>
        </p:spPr>
        <p:txBody>
          <a:bodyPr/>
          <a:lstStyle/>
          <a:p>
            <a:pPr marL="342900" indent="-342900" algn="l">
              <a:buFont typeface="Wingdings" pitchFamily="2" charset="2"/>
              <a:buChar char="§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Долгосрочный(декабрь - апрель)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информационно-познавательный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групповой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129211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старшей группы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Родители воспитанников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6332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узнать 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судьбу человека, запечатлённого на этом снимке.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воспоминания очевидцев, организовать поиск сведений у родственников, в архивах;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С каждым годом все дальше от нас тот памятный день – День Победы в Великой Отечественной войне. Великая Отечественная война явилась сложнейшим испытанием для народа нашей страны. Нет ни одной семьи, которую она обошла стороной.  До сих пор в семейных альбомах хранятся пожелтевшие фотографии военной поры, на которых еще совсем молодые в солдатской шинели или на заводе прабабушки и прадедушки, их дети, родители – все немые свидетели той далёкой страшной войны.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каждым годом  ветеранов Великой Отечественной войны  в нашей стране становится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всё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меньше и меньше. И мы должны помнить  о тех, кто завоевал для нас свободу и дал возможность жить сейчас нашему современному поколению. </a:t>
            </a:r>
          </a:p>
        </p:txBody>
      </p:sp>
    </p:spTree>
    <p:extLst>
      <p:ext uri="{BB962C8B-B14F-4D97-AF65-F5344CB8AC3E}">
        <p14:creationId xmlns:p14="http://schemas.microsoft.com/office/powerpoint/2010/main" val="23040206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846158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Наш семейный альбом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/>
          <a:lstStyle/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летят за страницей страницы -</a:t>
            </a: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Наших дней верстовые столбы,</a:t>
            </a: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в домашнем альбоме хранится</a:t>
            </a: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Фотокопия нашей судьбы</a:t>
            </a:r>
          </a:p>
          <a:p>
            <a:pPr algn="r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В.Мурзин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 семейный альбом... Я снова держу его в руках . Так сложилось в моих правилах, что когда мне нужно принять какое-то серьезное решение, и мне не с кем посоветоваться, я беру альбом в руки, листаю фотографии, смотрю на любимых и родных мне людей и как будто держу с ними семейный совет . А еще мы завели в доме традицию: накануне праздника  Дня Победы мы, всей семьей, рассматриваем фотографии наших родных, к сожалению, их нет теперь рядом с нами, но когда мы смотрим на пожелтевшие от времени снимки нам кажется, что стирается грань времени, родные лица оживают и говорят с нами...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929718" cy="4454525"/>
          </a:xfrm>
        </p:spPr>
        <p:txBody>
          <a:bodyPr/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Моя семья чтит память предков, хранит традиции, которые были созданы еще моими прабабушками и прадедушками. Ведь будущее невозможно без прошлого. И невозможно строить что-то новое, не зная прошлого, то есть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историю! Историю своей семьи, своего рода и историю своей Родины!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Время неумолимо движется вперед, одно поколение сменяет другое –таков закон природы, но неизменным остается одно –наша генетическая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память и те ценности, которые передаются по наследству. Ценностью моей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семьи является память о моих прабабушках и прадедушках, которых уже нет с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нами. В годы Великой Отечественной войны каждый из них внес свой вклад в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дело победы над фашистами! Как гражданин своей страны, я знаю историю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государства, и те страшные страницы второй Мировой войны. Но мои знания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подкреплены не только учебниками, документальными фильмами, а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правдивыми рассказами из уст очевидцев, дорогих мне людей, которые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пережили эти «грозовые, пороховые» годы.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альбоме хранятся фотографии моего прадедушки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Тупикина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Ивана Григорьевича.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576064"/>
          </a:xfrm>
        </p:spPr>
        <p:txBody>
          <a:bodyPr/>
          <a:lstStyle/>
          <a:p>
            <a:pPr algn="l"/>
            <a:r>
              <a:rPr lang="ru-RU" dirty="0" err="1" smtClean="0"/>
              <a:t>Тупикин</a:t>
            </a:r>
            <a:r>
              <a:rPr lang="ru-RU" dirty="0" smtClean="0"/>
              <a:t> Иван Григорьевич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Дата рождения: 02.02.1914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Дата смерти: 27.04.1984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Место рождения: Сталинградская область,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Средне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Ахтубинский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с.Безродное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Место призыва: Быковский РВК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Сталинградская область, Быковский район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Военная часть.846 ап.278 од.3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гв.А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6" name="Picture 2" descr="C:\Users\111\Desktop\д.с\IMG_20200228_09231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11717" r="6885" b="4943"/>
          <a:stretch/>
        </p:blipFill>
        <p:spPr bwMode="auto">
          <a:xfrm>
            <a:off x="5724128" y="1484784"/>
            <a:ext cx="2819400" cy="3771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Медали Героя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11\Desktop\д.с\IMG_20200228_0923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992554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147" y="1412776"/>
            <a:ext cx="3182937" cy="4237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ernakova NV история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Chernakova NV история</Template>
  <TotalTime>1155</TotalTime>
  <Words>924</Words>
  <Application>Microsoft Office PowerPoint</Application>
  <PresentationFormat>Экран (4:3)</PresentationFormat>
  <Paragraphs>86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Chernakova NV история</vt:lpstr>
      <vt:lpstr>МКДОУ Быковский детский сад №3 «Солнышко» Информационно-познавательный проект «Семейный альбом: история одной фотографии»    Авторы проекта: Нугманова Бибигуль Борисовна                                Соломина Надежда Михайловна</vt:lpstr>
      <vt:lpstr>Семейный, старенький альбом, С простыми серыми листами, Уж пожелтевшими местами, Но сколько судеб помнит он. Как черно-белое кино, Мелькают памяти страницы. Знакомые, родные лица, их, многих, нет уже давно. (стихи неизвестного автора)  .</vt:lpstr>
      <vt:lpstr>Проект: Долгосрочный(декабрь - апрель) информационно-познавательный групповой   </vt:lpstr>
      <vt:lpstr>Презентация PowerPoint</vt:lpstr>
      <vt:lpstr>Актуальность</vt:lpstr>
      <vt:lpstr>Наш семейный альбом</vt:lpstr>
      <vt:lpstr>Презентация PowerPoint</vt:lpstr>
      <vt:lpstr>Тупикин Иван Григорьевич   Дата рождения: 02.02.1914  Дата смерти: 27.04.1984 Место рождения: Сталинградская область, Средне - Ахтубинский район, с.Безродное Место призыва: Быковский РВК Сталинградская область, Быковский район Военная часть.846 ап.278 од.3 гв.А </vt:lpstr>
      <vt:lpstr>Медали Героя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Шаров Степан Федорович</vt:lpstr>
      <vt:lpstr>Анна Алексеевна Шарова с правнуком Матвеем</vt:lpstr>
      <vt:lpstr>20 декабря 1945 г. принял присягу при 1002 отделении батальон связи В Великой Отечественной войне с сентября 1942года по май 1945года в составе :23 гвардии мин.тяж.бригады</vt:lpstr>
      <vt:lpstr>Медали  «За отвагу» «За взятие Берлина» «За освобождение Варшавы» «За победу над Германией» «20 лет победы в ВОВ» «50 лет победы в ВОВ» </vt:lpstr>
      <vt:lpstr>Предметно- развивающая среда</vt:lpstr>
      <vt:lpstr>Утренник «День защитника Отечества»</vt:lpstr>
      <vt:lpstr>Акция «Георгиевская ленточка»</vt:lpstr>
      <vt:lpstr>Альбом «Герои Великой Отечественной войны»</vt:lpstr>
      <vt:lpstr>Галерея детского творчества</vt:lpstr>
      <vt:lpstr>Презентация PowerPoint</vt:lpstr>
      <vt:lpstr>Презентация PowerPoint</vt:lpstr>
      <vt:lpstr>Презентация PowerPoint</vt:lpstr>
      <vt:lpstr>Результаты проекта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«История одной фотографии»  Исследовательская работа выполнена учащимися 8-в класса МБОУ Барвихинской СОШ</dc:title>
  <dc:creator>пк</dc:creator>
  <cp:lastModifiedBy>111</cp:lastModifiedBy>
  <cp:revision>99</cp:revision>
  <dcterms:created xsi:type="dcterms:W3CDTF">2013-02-22T15:56:18Z</dcterms:created>
  <dcterms:modified xsi:type="dcterms:W3CDTF">2020-05-14T13:59:41Z</dcterms:modified>
</cp:coreProperties>
</file>