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9" r:id="rId14"/>
    <p:sldId id="278" r:id="rId15"/>
    <p:sldId id="280" r:id="rId16"/>
    <p:sldId id="277" r:id="rId17"/>
    <p:sldId id="276" r:id="rId18"/>
    <p:sldId id="27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660"/>
  </p:normalViewPr>
  <p:slideViewPr>
    <p:cSldViewPr>
      <p:cViewPr>
        <p:scale>
          <a:sx n="100" d="100"/>
          <a:sy n="100" d="100"/>
        </p:scale>
        <p:origin x="-678" y="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B556-5446-43B1-8933-8274B85697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B15D7-667C-456E-AC8F-664577891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B15D7-667C-456E-AC8F-664577891B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B15D7-667C-456E-AC8F-664577891B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3699-A11A-4656-BB94-25A555B0A59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A0EF-CC49-4DFA-BBFF-BB984FEC1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020"/>
            <a:ext cx="8677240" cy="6099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426020"/>
            <a:ext cx="843855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Комплексный  проект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«История и культура родного края»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«На  улице  Мира...»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 воспитатели МКДОУ  Быковского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 сада № 3  «Солнышко»: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Заярная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Наталья  Александровна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Соломина Надежда  Михайловна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Быково – 2020 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течение 37 лет трудился на оперативных должностях по обеспечению Госбезопасности войск Советской  Армии.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256212" cy="64807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С 1963 г. на руководящей работе в системе Военной контрразведки КГБ СССР.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247455" cy="648071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1967 г. закончил  Высшую  школу  КГБ СССР  по  специальности  правоведение.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712968" cy="432048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87129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Шахов А.И\IMG_20200101_180640.jpg"/>
          <p:cNvPicPr>
            <a:picLocks noChangeAspect="1" noChangeArrowheads="1"/>
          </p:cNvPicPr>
          <p:nvPr/>
        </p:nvPicPr>
        <p:blipFill>
          <a:blip r:embed="rId4" cstate="print"/>
          <a:srcRect t="23107"/>
          <a:stretch>
            <a:fillRect/>
          </a:stretch>
        </p:blipFill>
        <p:spPr bwMode="auto">
          <a:xfrm rot="5400000">
            <a:off x="559084" y="2761396"/>
            <a:ext cx="341731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Шахов А.И\IMG_20200101_180718.jpg"/>
          <p:cNvPicPr>
            <a:picLocks noChangeAspect="1" noChangeArrowheads="1"/>
          </p:cNvPicPr>
          <p:nvPr/>
        </p:nvPicPr>
        <p:blipFill>
          <a:blip r:embed="rId5" cstate="print"/>
          <a:srcRect b="7359"/>
          <a:stretch>
            <a:fillRect/>
          </a:stretch>
        </p:blipFill>
        <p:spPr bwMode="auto">
          <a:xfrm rot="5400000">
            <a:off x="4935162" y="2489774"/>
            <a:ext cx="345013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1983 г. по 1988 г. работал  на  Кубе  в  должности  Главного  Советника Военной  контрразведки  Вооружённых  Сил  Республики  при  Министре обороны  Рауле Кастро Рус, а  также  заместителем  при  органах  безопасности  Кубы.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72514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3" y="1628800"/>
            <a:ext cx="820891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img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573976" y="584487"/>
            <a:ext cx="3996048" cy="666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  бы  не  закинула Александра  Ивановича судьба всегда  была  рядом  его  верная  спутница, его  ангел-хранитель, надёжный  тыл,  любящая жена  Раиса  Ивановна.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40960" cy="504056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ахов А.И\5 Шах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00808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Шахов А.И\9 Шах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2016224" cy="24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Шахов А.И\11 Шах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780928"/>
            <a:ext cx="2211118" cy="248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Шахов А.И\IMG_20200101_180510.jpg"/>
          <p:cNvPicPr>
            <a:picLocks noChangeAspect="1" noChangeArrowheads="1"/>
          </p:cNvPicPr>
          <p:nvPr/>
        </p:nvPicPr>
        <p:blipFill>
          <a:blip r:embed="rId7" cstate="print"/>
          <a:srcRect t="3030"/>
          <a:stretch>
            <a:fillRect/>
          </a:stretch>
        </p:blipFill>
        <p:spPr bwMode="auto">
          <a:xfrm>
            <a:off x="2915816" y="4149080"/>
            <a:ext cx="27363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Последняя  должность – начальник  Особого  отдела  КГБ СССР по 32  армейскому Корпусу,  который  дислоцировался на  территории  Крыма.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Воинское  звание  «полковник»  присвоено  в  феврале  1981 г.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Удостоен  более 2 десятков правительственных  наград,  а  также  других  поощрений  Центра.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496855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2648"/>
            <a:ext cx="8568952" cy="498470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img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606" y="1916832"/>
            <a:ext cx="7570787" cy="425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 запас уволился  в  1988  году  в  возрасте 58  лет. За  период  службы  в  общей  сложности  15 лет  провёл  в  загранкомандировках,  где  работал  в  интересах  нашего  Отечества,  в  интересах  мира  на  Земле.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2" y="1628801"/>
            <a:ext cx="8510532" cy="472514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5879"/>
            <a:ext cx="733425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User\Pictures\img232.jpg"/>
          <p:cNvPicPr>
            <a:picLocks noChangeAspect="1" noChangeArrowheads="1"/>
          </p:cNvPicPr>
          <p:nvPr/>
        </p:nvPicPr>
        <p:blipFill>
          <a:blip r:embed="rId4" cstate="print"/>
          <a:srcRect l="33709" t="12243" r="20446"/>
          <a:stretch>
            <a:fillRect/>
          </a:stretch>
        </p:blipFill>
        <p:spPr bwMode="auto">
          <a:xfrm>
            <a:off x="250508" y="1663850"/>
            <a:ext cx="115212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User\Desktop\Шахов А.И\Сын.JPG"/>
          <p:cNvPicPr>
            <a:picLocks noChangeAspect="1" noChangeArrowheads="1"/>
          </p:cNvPicPr>
          <p:nvPr/>
        </p:nvPicPr>
        <p:blipFill>
          <a:blip r:embed="rId5" cstate="print"/>
          <a:srcRect l="22917" t="37209" r="20121"/>
          <a:stretch>
            <a:fillRect/>
          </a:stretch>
        </p:blipFill>
        <p:spPr bwMode="auto">
          <a:xfrm>
            <a:off x="250508" y="3140968"/>
            <a:ext cx="118762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Шахов А.И\32e0f64125cfa31158c750517c654c08.jpeg"/>
          <p:cNvPicPr>
            <a:picLocks noChangeAspect="1" noChangeArrowheads="1"/>
          </p:cNvPicPr>
          <p:nvPr/>
        </p:nvPicPr>
        <p:blipFill>
          <a:blip r:embed="rId6" cstate="print"/>
          <a:srcRect l="8045" t="16340"/>
          <a:stretch>
            <a:fillRect/>
          </a:stretch>
        </p:blipFill>
        <p:spPr bwMode="auto">
          <a:xfrm>
            <a:off x="269238" y="4941168"/>
            <a:ext cx="1259632" cy="12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Шахов А.И\167331a926ca14f8f69af35e5def13a2.jpg"/>
          <p:cNvPicPr>
            <a:picLocks noChangeAspect="1" noChangeArrowheads="1"/>
          </p:cNvPicPr>
          <p:nvPr/>
        </p:nvPicPr>
        <p:blipFill>
          <a:blip r:embed="rId7" cstate="print"/>
          <a:srcRect l="10260" t="9956"/>
          <a:stretch>
            <a:fillRect/>
          </a:stretch>
        </p:blipFill>
        <p:spPr bwMode="auto">
          <a:xfrm>
            <a:off x="7334250" y="2078926"/>
            <a:ext cx="1259632" cy="130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родных  краях.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1628800"/>
            <a:ext cx="8172908" cy="46805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 профессия  наложила  свой  отпечаток на  всю  оставшуюся  жизнь.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Режим,  пунктуальность,  труд,  активная  жизненная  позиция  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спутники  его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жизни  и  по  сей  день.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Не  смотря  на  свои  90  лет,  он  продолжает  работать  над  собой,  чтобы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сохранить  бодрость  духа  и  силу  воли.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532">
        <p:circle/>
      </p:transition>
    </mc:Choice>
    <mc:Fallback xmlns="">
      <p:transition spd="slow" advClick="0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38" y="260648"/>
            <a:ext cx="8229600" cy="11430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февраля 2020 г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1556792"/>
            <a:ext cx="8172908" cy="4797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611560" y="1888572"/>
            <a:ext cx="56166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Юбилей.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Ивановичу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90  лет.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42" y="116632"/>
            <a:ext cx="8172908" cy="1301006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контрразведки, полковника  в  отставке  чествуют многочисленные  гости  из  нашего  района  и  других  городов  России.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1556792"/>
            <a:ext cx="8172908" cy="4797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Шахов А.И\ансамб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0000">
            <a:off x="737137" y="2850707"/>
            <a:ext cx="3736450" cy="271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Шахов А.И\Честв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000">
            <a:off x="4463029" y="2893128"/>
            <a:ext cx="3839798" cy="285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ВСЕГДА  В  СТРОЮ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1556792"/>
            <a:ext cx="8172908" cy="4797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img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48359" y="225238"/>
            <a:ext cx="4175273" cy="727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1556792"/>
            <a:ext cx="8172908" cy="4797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Гвозди б делать из этих людей: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Крепче б не было в мире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гвоздей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(Николай Тихонов «Баллада о  гвоздях»)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User\Pictures\img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09" y="1586880"/>
            <a:ext cx="3389194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5108"/>
            <a:ext cx="824491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725144"/>
          </a:xfrm>
          <a:ln w="57150"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общественном  сознании  получили  широкое  распространение  равнодушие,  эгоизм,  цинизм,  немотивированная  агрессивность,  неуважение  к  православным  заповедям,  традициям,  общечеловеческим  ценностям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1556792"/>
            <a:ext cx="8172908" cy="4797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img223.jpg"/>
          <p:cNvPicPr>
            <a:picLocks noChangeAspect="1" noChangeArrowheads="1"/>
          </p:cNvPicPr>
          <p:nvPr/>
        </p:nvPicPr>
        <p:blipFill>
          <a:blip r:embed="rId3" cstate="print"/>
          <a:srcRect l="3883" r="2913"/>
          <a:stretch>
            <a:fillRect/>
          </a:stretch>
        </p:blipFill>
        <p:spPr bwMode="auto">
          <a:xfrm>
            <a:off x="1043608" y="1700808"/>
            <a:ext cx="69127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Александра Ивановича  всегда  отличала  активная  жизненная  позиция: 14  лет  возглавлял  совет  ветеранов.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5" y="1628800"/>
            <a:ext cx="82302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Формирование  у  детей  дошкольного  возраста  чувства  любви  к  Родине,  активной  жизненной  позиции,  ответственности,  чётких  положительных  жизненных  ориентиров;  воспитание  настоящих  патриотов,  любящих  свою  Родину  не  на  словах,  а  на  деле.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515719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842493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640712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 развивать  волевые  качества:  умение  ограничивать  свои  желания,  выполнять  установленные  нормы  поведения,  в  своих  поступках  следовать  положительному  примеру;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формировать  умение  оценивать  свои  поступки  и  поступки  сверстников;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воспитывать  скромность,  умение  проявлять  заботу  об  окружающих (заботливое  отношение  к  малышам,  пожилым  людям,  учить  помогать  им);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пробудить  стремление  радовать  старших  хорошими  поступками.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Актуальность  проекта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48965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5" y="1628800"/>
            <a:ext cx="879871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622012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Вопросы  патриотического  воспитания  являются  актуальными  для  современного  общества.  Формирование  патриотизма  как  значимой  ценности и  духовного  возрождения  России  невозможно  вне  исторической  памяти.  Известно,  что  народ,  отрицающий  своё  прошлое,  исторически  обречён.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Патриотизм  призван  дать  импульс  духовному  оздоровлению  народа, поколение,  которое  возведёт  Россию  на  пьедестал,  сможет  приумножить  национальные  богатства,  а  уровень жизни  сделать  качественнее.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улице  Мира, 31  Быковского  городского  поселения  Волгоградской  области  в  домике,  ничем  не  выделяющимся  среди  других,  проживает  заслуженный  Человек,  достойный  сын  своего  Отечества – Шахов  Александр  Иванович.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58112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User\Desktop\Шахов А.И\IMG_7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Шахов А.И\IMG_7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Шахов А.И\IMG_7244.JPG"/>
          <p:cNvPicPr>
            <a:picLocks noChangeAspect="1" noChangeArrowheads="1"/>
          </p:cNvPicPr>
          <p:nvPr/>
        </p:nvPicPr>
        <p:blipFill>
          <a:blip r:embed="rId6" cstate="print"/>
          <a:srcRect l="7843" r="15687"/>
          <a:stretch>
            <a:fillRect/>
          </a:stretch>
        </p:blipFill>
        <p:spPr bwMode="auto">
          <a:xfrm>
            <a:off x="4932040" y="1844824"/>
            <a:ext cx="28083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Родом  с  села  Солдатское - Степное  Быковского  района  Волгоградской  области.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98776" cy="504056"/>
          </a:xfr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Родители: Мария Михайловна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Иван  Семёнович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484785"/>
            <a:ext cx="4031431" cy="504055"/>
          </a:xfr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 дети: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 и  Валентина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96944" cy="424847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2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496944" cy="42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36912"/>
            <a:ext cx="38884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Шахов А.И\8 Шах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36912"/>
            <a:ext cx="39604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57466" cy="1368152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Александру шёл  12 год, как  началась Великая  Отечественная  война.  Отец  ушёл на фронт,  мама  работала в  колхозе  и  поднимала  детей.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Подросток  не  мог  быть  в  стороне  и  оказывал  посильную  помощь (работал  на  току  весовщиком,  возил  питьевую  воду  на  быках боевым лётчикам  на временный аэродром,  расположенный  в 5-ти километрах  от  посёлка).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748518"/>
            <a:ext cx="8557466" cy="4377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518"/>
            <a:ext cx="8485458" cy="47768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User\Desktop\Шахов А.И\IMG_20200101_174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44855"/>
            <a:ext cx="4392488" cy="425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52120" y="1773585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Лётчику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приглянулся  подросток, предложил  сфотографироваться  и  отправить фотографию  отцу  на  фронт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ПОСЛЕ  ВОЙНЫ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1949 г. окончил  Быковский сельскохозяйственный  техникум и начал трудовой стаж участковым агрономом Быковской МТС.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1950 г.был призван в Армию, откуда был  отобран на  учёбу  и  работу в органы военной контрразведки КГБ СССР.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11221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1954 г. с отличием окончил специальную школу КГБ при Совете Министров СССР с присвоением квалификации «юрист».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12968" cy="407707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" name="Picture 2" descr="C:\Users\Solomin\Desktop\работа\s1200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5" y="2204865"/>
            <a:ext cx="872670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User\Desktop\Шахов А.И\IMG_20200101_181545.jpg"/>
          <p:cNvPicPr>
            <a:picLocks noChangeAspect="1" noChangeArrowheads="1"/>
          </p:cNvPicPr>
          <p:nvPr/>
        </p:nvPicPr>
        <p:blipFill>
          <a:blip r:embed="rId4" cstate="print"/>
          <a:srcRect l="26760" r="17286"/>
          <a:stretch>
            <a:fillRect/>
          </a:stretch>
        </p:blipFill>
        <p:spPr bwMode="auto">
          <a:xfrm>
            <a:off x="3995936" y="2420888"/>
            <a:ext cx="17281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l="2595" t="50847"/>
          <a:stretch>
            <a:fillRect/>
          </a:stretch>
        </p:blipFill>
        <p:spPr bwMode="auto">
          <a:xfrm rot="5400000">
            <a:off x="5436096" y="3140968"/>
            <a:ext cx="36724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 l="4254" t="3704" r="8538"/>
          <a:stretch>
            <a:fillRect/>
          </a:stretch>
        </p:blipFill>
        <p:spPr bwMode="auto">
          <a:xfrm>
            <a:off x="611560" y="2348880"/>
            <a:ext cx="29523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532">
        <p:circle/>
      </p:transition>
    </mc:Choice>
    <mc:Fallback xmlns="">
      <p:transition spd="slow" advTm="75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677</Words>
  <Application>Microsoft Office PowerPoint</Application>
  <PresentationFormat>Экран (4:3)</PresentationFormat>
  <Paragraphs>79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Проблема</vt:lpstr>
      <vt:lpstr>Цель</vt:lpstr>
      <vt:lpstr>Задачи</vt:lpstr>
      <vt:lpstr>Актуальность  проекта</vt:lpstr>
      <vt:lpstr>На улице  Мира, 31  Быковского  городского  поселения  Волгоградской  области  в  домике,  ничем  не  выделяющимся  среди  других,  проживает  заслуженный  Человек,  достойный  сын  своего  Отечества – Шахов  Александр  Иванович.</vt:lpstr>
      <vt:lpstr>Родом  с  села  Солдатское - Степное  Быковского  района  Волгоградской  области.</vt:lpstr>
      <vt:lpstr>Александру шёл  12 год, как  началась Великая  Отечественная  война.  Отец  ушёл на фронт,  мама  работала в  колхозе  и  поднимала  детей. Подросток  не  мог  быть  в  стороне  и  оказывал  посильную  помощь (работал  на  току  весовщиком,  возил  питьевую  воду  на  быках боевым лётчикам  на временный аэродром,  расположенный  в 5-ти километрах  от  посёлка).</vt:lpstr>
      <vt:lpstr>ПОСЛЕ  ВОЙНЫ</vt:lpstr>
      <vt:lpstr>В течение 37 лет трудился на оперативных должностях по обеспечению Госбезопасности войск Советской  Армии. </vt:lpstr>
      <vt:lpstr>С 1983 г. по 1988 г. работал  на  Кубе  в  должности  Главного  Советника Военной  контрразведки  Вооружённых  Сил  Республики  при  Министре обороны  Рауле Кастро Рус, а  также  заместителем  при  органах  безопасности  Кубы.</vt:lpstr>
      <vt:lpstr>Куда  бы  не  закинула Александра  Ивановича судьба всегда  была  рядом  его  верная  спутница, его  ангел-хранитель, надёжный  тыл,  любящая жена  Раиса  Ивановна. </vt:lpstr>
      <vt:lpstr>Последняя  должность – начальник  Особого  отдела  КГБ СССР по 32  армейскому Корпусу,  который  дислоцировался на  территории  Крыма. Воинское  звание  «полковник»  присвоено  в  феврале  1981 г. Удостоен  более 2 десятков правительственных  наград,  а  также  других  поощрений  Центра.</vt:lpstr>
      <vt:lpstr>В  запас уволился  в  1988  году  в  возрасте 58  лет. За  период  службы  в  общей  сложности  15 лет  провёл  в  загранкомандировках,  где  работал  в  интересах  нашего  Отечества,  в  интересах  мира  на  Земле. </vt:lpstr>
      <vt:lpstr>В  родных  краях.</vt:lpstr>
      <vt:lpstr>2 февраля 2020 г.</vt:lpstr>
      <vt:lpstr>Ветерана  контрразведки, полковника  в  отставке  чествуют многочисленные  гости  из  нашего  района  и  других  городов  России.</vt:lpstr>
      <vt:lpstr>ВСЕГДА  В  СТРОЮ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91</cp:revision>
  <dcterms:created xsi:type="dcterms:W3CDTF">2020-01-02T14:56:54Z</dcterms:created>
  <dcterms:modified xsi:type="dcterms:W3CDTF">2020-04-07T20:43:39Z</dcterms:modified>
</cp:coreProperties>
</file>