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3" r:id="rId3"/>
    <p:sldId id="324" r:id="rId4"/>
    <p:sldId id="325" r:id="rId5"/>
    <p:sldId id="326" r:id="rId6"/>
    <p:sldId id="311" r:id="rId7"/>
    <p:sldId id="312" r:id="rId8"/>
    <p:sldId id="313" r:id="rId9"/>
    <p:sldId id="314" r:id="rId10"/>
    <p:sldId id="317" r:id="rId11"/>
    <p:sldId id="318" r:id="rId12"/>
    <p:sldId id="319" r:id="rId13"/>
    <p:sldId id="322" r:id="rId14"/>
    <p:sldId id="30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на" initials="М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A04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706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4T14:12:04.919" idx="2">
    <p:pos x="5760" y="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BB85E-FFE8-497D-80A4-4B3CFAEC41BC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091DB-3309-4BB0-8534-94E09E1C1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A6DA-AA7F-4629-8275-A320AEF2B27F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82FB0-3801-44E3-A920-69ED8F1C4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llforchildren.ru/poetry/winter47.ph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layer.myshared.ru/10/1004183/data/images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488" y="1619062"/>
            <a:ext cx="5550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Марина\Desktop\img3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75357">
            <a:off x="243426" y="320812"/>
            <a:ext cx="1104900" cy="92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500042"/>
            <a:ext cx="8643998" cy="5139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endParaRPr lang="ru-RU" sz="28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ru-RU" sz="4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Проект                              «Покормите птиц зимой»</a:t>
            </a:r>
          </a:p>
          <a:p>
            <a:pPr algn="ctr"/>
            <a:endParaRPr lang="ru-RU" sz="40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endParaRPr lang="ru-RU" sz="24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endParaRPr lang="ru-RU" sz="24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Автор презентации </a:t>
            </a:r>
          </a:p>
          <a:p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воспитатель: </a:t>
            </a:r>
            <a:r>
              <a:rPr lang="ru-RU" sz="24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Нугманова</a:t>
            </a: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Б.Б.</a:t>
            </a:r>
          </a:p>
          <a:p>
            <a:pPr algn="ctr"/>
            <a:endParaRPr lang="ru-RU" sz="28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endParaRPr lang="ru-RU" sz="28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advTm="11434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ект птицы 2 мл.гр\DSCN7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43372" cy="3107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проект птицы 2 мл.гр\DSCN7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174" y="3071810"/>
            <a:ext cx="4736547" cy="3552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ект птицы 2 мл.гр\DSCN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428628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проект птицы 2 мл.гр\DSCN7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86248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проект птицы 2 мл.гр\DSCN7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95325"/>
            <a:ext cx="4000528" cy="3000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000628" y="357166"/>
            <a:ext cx="3262317" cy="217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inic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1212788"/>
            <a:ext cx="2643206" cy="150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проект птицы 2 мл.гр\DSCN7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429124" cy="332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D:\проект птицы 2 мл.гр\DSCN7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285796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ект птицы 2 мл.гр\20180528_114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643338" cy="64770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57148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памятки для родителей и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inica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4786322"/>
            <a:ext cx="2643206" cy="150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rot="542245">
            <a:off x="5079445" y="1242855"/>
            <a:ext cx="3262317" cy="217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08-007-Snegir-snegir-razmerom-nemnogim-bolshe-vorobja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723180">
            <a:off x="4281050" y="3396896"/>
            <a:ext cx="1905619" cy="15198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43108" y="3714752"/>
            <a:ext cx="26432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2071670" y="1500174"/>
            <a:ext cx="5286412" cy="3000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000240"/>
            <a:ext cx="4714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785926"/>
            <a:ext cx="5572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Покормите птиц зимой.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со всех концов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вам слетятся, как домой,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Стайки на крыльцо.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богаты их корма.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Горсть зерна нужна,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Горсть одна —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 страшна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Будет им зима…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357826"/>
            <a:ext cx="3089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Александр Яшин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продолжительности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составу участников проекта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направленности деятельности участников проекта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экологический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 участников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от 3 -4 лет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второй младшей  группы, родители, воспитатели группы, музыкальный руководитель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3983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мы знаем о птицах нашего края?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Нужна ли помощь птицам зимой, живущих рядом с человеком?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Как помочь пернатым друзьям в холодное ,  трудное  время года?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Пробудить интерес к наблюдению за жизнью зимующих птиц.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возникновению чувства и желания помогать зимующим птицам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597" y="3212976"/>
            <a:ext cx="374441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45720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Закрепить представления дошкольников о зимующих птицах, их образе жизни, о связи с окружающей средой, роли человека в жизни птиц.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Расширить представление детей о зимующих птицах края. Воспитывать у детей эмоционально-положительное отношение к птицам, развивать желание помочь 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6572296" cy="4929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640" y="404664"/>
            <a:ext cx="64550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 – обращение!</a:t>
            </a:r>
          </a:p>
          <a:p>
            <a:pPr algn="ctr"/>
            <a:endParaRPr lang="ru-RU" sz="2800" u="sng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«Ребята! Охраняйте птиц – наших друзей и помощников в борьбе с вредными насекомыми!  Помогайте им в  зимнее время, когда корма мало, и добывать его трудно. Делайте и развешивайте домики для птиц, подкармливайте их семенами растений, ягодами, зерном, хлебом!»</a:t>
            </a:r>
          </a:p>
          <a:p>
            <a:endParaRPr lang="ru-RU" dirty="0"/>
          </a:p>
        </p:txBody>
      </p:sp>
      <p:pic>
        <p:nvPicPr>
          <p:cNvPr id="3" name="Рисунок 2" descr="I2002399870697_BLD_Online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ADDE4"/>
              </a:clrFrom>
              <a:clrTo>
                <a:srgbClr val="DADDE4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0" y="4000504"/>
            <a:ext cx="4229100" cy="3460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vach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6143636" y="1080346"/>
            <a:ext cx="2000264" cy="1840823"/>
          </a:xfrm>
          <a:prstGeom prst="rect">
            <a:avLst/>
          </a:prstGeom>
        </p:spPr>
      </p:pic>
      <p:pic>
        <p:nvPicPr>
          <p:cNvPr id="6" name="Рисунок 5" descr="11780_fd2959cb2f04309b508695822d81d80a.png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42910" y="4202340"/>
            <a:ext cx="2714644" cy="1930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кормить птиц?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:\проект птицы 2 мл.гр\DSCN7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4190997" cy="3143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проект птицы 2 мл.гр\DSCN74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214686"/>
            <a:ext cx="4500562" cy="3375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40005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кормушку смастерили,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столовую открыли.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Воробей, снегирь-сосед,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вам зимой обед.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гости в первый день недели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нам синицы прилетели.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во вторник, посмотри,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Прилетели снегири.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етсад\20161201_11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9989"/>
            <a:ext cx="3857639" cy="3827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детсад\20161130_114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9496"/>
            <a:ext cx="3714776" cy="3586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8-007-Snegir-snegir-razmerom-nemnogim-bolshe-vorobj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723180">
            <a:off x="5209745" y="1325193"/>
            <a:ext cx="1905619" cy="1519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42853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кормушек в ДОУ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Новая папка (2)\image (6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642902"/>
            <a:ext cx="4572032" cy="3429024"/>
          </a:xfrm>
          <a:prstGeom prst="round2DiagRect">
            <a:avLst>
              <a:gd name="adj1" fmla="val 16667"/>
              <a:gd name="adj2" fmla="val 4354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поделки\20161120_121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86058"/>
            <a:ext cx="3857625" cy="378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242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Кусов</dc:creator>
  <cp:lastModifiedBy>User</cp:lastModifiedBy>
  <cp:revision>179</cp:revision>
  <dcterms:created xsi:type="dcterms:W3CDTF">2016-02-15T10:14:23Z</dcterms:created>
  <dcterms:modified xsi:type="dcterms:W3CDTF">2018-05-28T08:57:51Z</dcterms:modified>
</cp:coreProperties>
</file>