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345" r:id="rId6"/>
    <p:sldId id="348" r:id="rId7"/>
    <p:sldId id="266" r:id="rId8"/>
    <p:sldId id="350" r:id="rId9"/>
    <p:sldId id="351" r:id="rId10"/>
    <p:sldId id="346" r:id="rId11"/>
    <p:sldId id="281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43" r:id="rId26"/>
    <p:sldId id="282" r:id="rId27"/>
    <p:sldId id="283" r:id="rId28"/>
    <p:sldId id="284" r:id="rId29"/>
    <p:sldId id="285" r:id="rId30"/>
    <p:sldId id="347" r:id="rId31"/>
    <p:sldId id="344" r:id="rId32"/>
    <p:sldId id="34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0504-D524-4E16-908D-FF003CFBC14F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A133-07ED-4136-8A4B-B5FB42D45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F6E2-E835-4F80-B556-1416A4C75BF0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9C32-13C4-47F0-BA94-FF793B204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5ABE-94C3-411E-97B8-99C929EDFEB9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3600-D543-4397-B5D7-09DD28104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C667-807A-46C2-B80F-DC977745C062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22D5-3D1D-447F-99D0-81FE9CC04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9C4E-97A3-40E2-8847-6AD78C4F3024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A5AD-0C91-4679-A149-F964BC7D1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F448-EDF0-4D7C-BE0A-3733CC3D691D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1DDD-DE0D-457A-B3D6-6B6E608D8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2C0A-14C6-4E72-B330-6ABC8255F84B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5BA6-3C74-4A0A-A6A8-BE5F11345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CB6B-92AF-40D8-9396-56049407F0B8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82DC-FDF8-4190-88C1-667E9DA7B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5855-B48D-427F-A501-6A6A5D1EBE1F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C7E2-4D58-4DB8-B213-5443852F1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EDE8B-B71E-47A7-9AD0-52DE44DDD65C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2AAF-F4B0-4DBE-8AC2-716029F53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BF46-6BF5-4932-A802-37D99A10E443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B1A2-C342-4626-BB11-8C0549B27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6CEA6-4BB8-4BC7-B172-8D5C3FF25277}" type="datetimeFigureOut">
              <a:rPr lang="ru-RU"/>
              <a:pPr>
                <a:defRPr/>
              </a:pPr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5C673-6A69-4323-8A38-888108A50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y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bdeti.ru/" TargetMode="External"/><Relationship Id="rId4" Type="http://schemas.openxmlformats.org/officeDocument/2006/relationships/hyperlink" Target="https://www.u-mam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matematika/doshkolniki/4-god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пк\Desktop\ФОН ДЛЯ ПРЕЗЕНТАЦИЙ\fon-dlya-prezentacii-vesna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908175" y="784225"/>
            <a:ext cx="6405563" cy="1470025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Дистанционное обучение в период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30 марта по 29 мая 2020 г.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4652963"/>
            <a:ext cx="6400800" cy="20605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</a:t>
            </a:r>
          </a:p>
          <a:p>
            <a:pPr algn="r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Воспитатель:Нугманова Бибигуль Борисовна.</a:t>
            </a:r>
          </a:p>
          <a:p>
            <a:pPr eaLnBrk="1" hangingPunct="1"/>
            <a:endPara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Быково 2020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20675" y="260350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 БЫКОВСКИЙ ДЕТСКИЙ САД № 3  «СОЛНЫШКО»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1989138"/>
            <a:ext cx="26876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51720" y="2420888"/>
            <a:ext cx="4561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Дистанционная форма занятий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дошкольниками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2519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64163" y="6092825"/>
            <a:ext cx="3475037" cy="5048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/>
              <a:t>Байбулатова</a:t>
            </a:r>
            <a:r>
              <a:rPr lang="ru-RU" dirty="0" smtClean="0"/>
              <a:t> Евгения</a:t>
            </a:r>
            <a:endParaRPr lang="ru-RU" dirty="0"/>
          </a:p>
        </p:txBody>
      </p:sp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Мы лепим и рисуем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868144" y="1077340"/>
            <a:ext cx="2880320" cy="5120569"/>
          </a:xfrm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520" y="2269624"/>
            <a:ext cx="5607289" cy="272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908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1700808"/>
            <a:ext cx="3744416" cy="4992555"/>
          </a:xfrm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076056" y="1772816"/>
            <a:ext cx="3664502" cy="4886003"/>
          </a:xfrm>
          <a:effectLst>
            <a:softEdge rad="112500"/>
          </a:effectLst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535238" y="625475"/>
            <a:ext cx="403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Участие в конкурсе</a:t>
            </a:r>
          </a:p>
        </p:txBody>
      </p:sp>
    </p:spTree>
  </p:cSld>
  <p:clrMapOvr>
    <a:masterClrMapping/>
  </p:clrMapOvr>
  <p:transition spd="slow" advTm="4399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2725" y="1557338"/>
            <a:ext cx="3505200" cy="4525962"/>
          </a:xfrm>
          <a:ln w="127000" cap="sq">
            <a:solidFill>
              <a:schemeClr val="accent2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57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Хусейнов Ибрагим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512" y="1791995"/>
            <a:ext cx="4764523" cy="3564087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4827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75612" cy="1157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Медведев Дима, 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Жумалиев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Алихан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7088" y="1341438"/>
            <a:ext cx="2908300" cy="5167312"/>
          </a:xfrm>
          <a:ln w="127000" cap="sq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80063" y="1268413"/>
            <a:ext cx="2922587" cy="5194300"/>
          </a:xfrm>
          <a:ln w="127000" cap="sq">
            <a:solidFill>
              <a:srgbClr val="00B05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4059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757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8625" y="1412875"/>
            <a:ext cx="2540000" cy="4525963"/>
          </a:xfrm>
          <a:ln w="127000" cap="sq">
            <a:solidFill>
              <a:srgbClr val="92D05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5364163" y="692150"/>
            <a:ext cx="2774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Ким Евгений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1341438"/>
            <a:ext cx="4268787" cy="462756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067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11560" y="857350"/>
            <a:ext cx="2893107" cy="5143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4048" y="490365"/>
            <a:ext cx="2854456" cy="5877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3776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220072" y="653961"/>
            <a:ext cx="3121918" cy="5550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52598" y="620688"/>
            <a:ext cx="3096829" cy="5505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388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067944" y="1006326"/>
            <a:ext cx="4845347" cy="4845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74111" y="836712"/>
            <a:ext cx="2975316" cy="5289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506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Мы играем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220072" y="2708920"/>
            <a:ext cx="3672408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3528" y="1412776"/>
            <a:ext cx="4546848" cy="2553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3899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51520" y="260648"/>
            <a:ext cx="3907110" cy="3907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1021" y="2348880"/>
            <a:ext cx="4195142" cy="4195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4001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Актуальность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b="1" smtClean="0">
                <a:cs typeface="Times New Roman" pitchFamily="18" charset="0"/>
              </a:rPr>
              <a:t>Непрерывность реализации образовательного процесса, в том числе в системе дошкольного образования, является одним из условий представления качественного образования. Современная обстановка, связанная с режимом самоизоляции и невозможностью посещения детьми детского сада, диктует нам применение дистанционных форм обучения.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400" b="1" smtClean="0"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365625"/>
            <a:ext cx="55784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98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(консультации,памятки)</a:t>
            </a:r>
          </a:p>
        </p:txBody>
      </p:sp>
      <p:pic>
        <p:nvPicPr>
          <p:cNvPr id="32771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988" y="1484313"/>
            <a:ext cx="3022600" cy="4281487"/>
          </a:xfrm>
        </p:spPr>
      </p:pic>
      <p:pic>
        <p:nvPicPr>
          <p:cNvPr id="32772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870575" y="1412875"/>
            <a:ext cx="3222625" cy="4552950"/>
          </a:xfrm>
        </p:spPr>
      </p:pic>
      <p:pic>
        <p:nvPicPr>
          <p:cNvPr id="3277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4813" y="1839913"/>
            <a:ext cx="3211512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34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00213"/>
            <a:ext cx="3200400" cy="4525962"/>
          </a:xfrm>
        </p:spPr>
      </p:pic>
      <p:pic>
        <p:nvPicPr>
          <p:cNvPr id="33795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891213" y="1773238"/>
            <a:ext cx="3200400" cy="4525962"/>
          </a:xfrm>
        </p:spPr>
      </p:pic>
      <p:pic>
        <p:nvPicPr>
          <p:cNvPr id="3379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765175"/>
            <a:ext cx="29876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81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750" y="214313"/>
            <a:ext cx="4548188" cy="3214687"/>
          </a:xfrm>
        </p:spPr>
      </p:pic>
      <p:pic>
        <p:nvPicPr>
          <p:cNvPr id="34819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2420938"/>
            <a:ext cx="4038600" cy="4038600"/>
          </a:xfrm>
        </p:spPr>
      </p:pic>
    </p:spTree>
  </p:cSld>
  <p:clrMapOvr>
    <a:masterClrMapping/>
  </p:clrMapOvr>
  <p:transition spd="slow" advTm="376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Акция «Стоп коронавирус»</a:t>
            </a:r>
          </a:p>
        </p:txBody>
      </p:sp>
      <p:pic>
        <p:nvPicPr>
          <p:cNvPr id="35843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196975"/>
            <a:ext cx="6321425" cy="5300663"/>
          </a:xfrm>
        </p:spPr>
      </p:pic>
    </p:spTree>
  </p:cSld>
  <p:clrMapOvr>
    <a:masterClrMapping/>
  </p:clrMapOvr>
  <p:transition spd="slow" advTm="4987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Акция#сиреньпобеды75</a:t>
            </a:r>
          </a:p>
        </p:txBody>
      </p:sp>
      <p:pic>
        <p:nvPicPr>
          <p:cNvPr id="36868" name="Picture 2" descr="C:\Users\111\Downloads\IMG_20200502_134107_resized_20200502_020943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5085" y="1916832"/>
            <a:ext cx="4992554" cy="3744416"/>
          </a:xfrm>
        </p:spPr>
      </p:pic>
    </p:spTree>
  </p:cSld>
  <p:clrMapOvr>
    <a:masterClrMapping/>
  </p:clrMapOvr>
  <p:transition spd="slow" advTm="3186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3" y="-23813"/>
            <a:ext cx="9113837" cy="6867526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95536" y="908720"/>
            <a:ext cx="3587045" cy="48844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301873" y="41920"/>
            <a:ext cx="4446591" cy="3334943"/>
          </a:xfrm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11960" y="3350927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225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"Семейный альбом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фотографии"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2244725"/>
            <a:ext cx="4176713" cy="3162300"/>
          </a:xfrm>
        </p:spPr>
      </p:pic>
      <p:pic>
        <p:nvPicPr>
          <p:cNvPr id="3891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205038"/>
            <a:ext cx="4230688" cy="3171825"/>
          </a:xfrm>
        </p:spPr>
      </p:pic>
    </p:spTree>
  </p:cSld>
  <p:clrMapOvr>
    <a:masterClrMapping/>
  </p:clrMapOvr>
  <p:transition spd="slow" advTm="4877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акция                 "Окна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Победы"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267744" y="1251858"/>
            <a:ext cx="4204606" cy="5606142"/>
          </a:xfrm>
          <a:effectLst>
            <a:softEdge rad="112500"/>
          </a:effectLst>
        </p:spPr>
      </p:pic>
    </p:spTree>
  </p:cSld>
  <p:clrMapOvr>
    <a:masterClrMapping/>
  </p:clrMapOvr>
  <p:transition spd="slow" advTm="4842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619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</a:p>
        </p:txBody>
      </p:sp>
      <p:pic>
        <p:nvPicPr>
          <p:cNvPr id="40963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21125651">
            <a:off x="357188" y="1157288"/>
            <a:ext cx="3816350" cy="2847975"/>
          </a:xfrm>
        </p:spPr>
      </p:pic>
      <p:pic>
        <p:nvPicPr>
          <p:cNvPr id="40964" name="Объект 7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rot="20850985">
            <a:off x="342900" y="3924300"/>
            <a:ext cx="3589338" cy="2576513"/>
          </a:xfrm>
        </p:spPr>
      </p:pic>
      <p:pic>
        <p:nvPicPr>
          <p:cNvPr id="40965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1245">
            <a:off x="5211763" y="1190625"/>
            <a:ext cx="35210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00501">
            <a:off x="5718175" y="3870325"/>
            <a:ext cx="32623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6375" y="2593975"/>
            <a:ext cx="360838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949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15888"/>
            <a:ext cx="3235325" cy="4525962"/>
          </a:xfrm>
        </p:spPr>
      </p:pic>
      <p:pic>
        <p:nvPicPr>
          <p:cNvPr id="4198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68275"/>
            <a:ext cx="33940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6263" y="2636838"/>
            <a:ext cx="28702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564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400" b="1" smtClean="0">
                <a:cs typeface="Times New Roman" pitchFamily="18" charset="0"/>
              </a:rPr>
              <a:t>Создание условий для предоставления качественного дошкольного образования в условиях дистанционного взаимодействия между педагогами образовательной организации, воспитанниками детского сада и их родителями</a:t>
            </a:r>
            <a:r>
              <a:rPr lang="ru-RU" sz="2400" smtClean="0">
                <a:cs typeface="Times New Roman" pitchFamily="18" charset="0"/>
              </a:rPr>
              <a:t>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8825" y="40767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92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Объект 6"/>
          <p:cNvSpPr>
            <a:spLocks noGrp="1"/>
          </p:cNvSpPr>
          <p:nvPr>
            <p:ph idx="1"/>
          </p:nvPr>
        </p:nvSpPr>
        <p:spPr>
          <a:xfrm>
            <a:off x="611188" y="692150"/>
            <a:ext cx="7921625" cy="5257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Опыт использования дистанционного образования в ДОУ, безусловно, невелик и требует доработок. Однако хочется верить, что опыт такого взаимодействия не останется невостребованным после окончания режима самоизоляции и поможет в работе с детьми, которые по каким-либо причинам не могут посещать детский сад.</a:t>
            </a:r>
          </a:p>
        </p:txBody>
      </p:sp>
    </p:spTree>
  </p:cSld>
  <p:clrMapOvr>
    <a:masterClrMapping/>
  </p:clrMapOvr>
  <p:transition spd="slow" advTm="1128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Объект 6"/>
          <p:cNvSpPr>
            <a:spLocks noGrp="1"/>
          </p:cNvSpPr>
          <p:nvPr>
            <p:ph idx="1"/>
          </p:nvPr>
        </p:nvSpPr>
        <p:spPr>
          <a:xfrm>
            <a:off x="611188" y="260350"/>
            <a:ext cx="7777162" cy="5761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Изменения, происходящие сегодня в сфере образования, направлены, прежде всего, на улучшение его качества. Оно, в свою очередь, во многом зависит от согласованности действий 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семьи и ДОУ.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Результатом дистанционного взаимодействия стало повышение уровня воспитательно -образовательной деятельности родителей, что способствует развитию их творческой инициативы.</a:t>
            </a:r>
          </a:p>
        </p:txBody>
      </p:sp>
    </p:spTree>
  </p:cSld>
  <p:clrMapOvr>
    <a:masterClrMapping/>
  </p:clrMapOvr>
  <p:transition spd="slow" advTm="1128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Объект 6"/>
          <p:cNvSpPr>
            <a:spLocks noGrp="1"/>
          </p:cNvSpPr>
          <p:nvPr>
            <p:ph idx="1"/>
          </p:nvPr>
        </p:nvSpPr>
        <p:spPr>
          <a:xfrm>
            <a:off x="1763713" y="1628775"/>
            <a:ext cx="5861050" cy="24479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Tm="1128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345487" cy="6481763"/>
          </a:xfrm>
        </p:spPr>
        <p:txBody>
          <a:bodyPr/>
          <a:lstStyle/>
          <a:p>
            <a:pPr marL="514350" indent="-514350" algn="just" eaLnBrk="1" hangingPunct="1">
              <a:buFont typeface="Calibri" pitchFamily="34" charset="0"/>
              <a:buAutoNum type="arabicPeriod"/>
            </a:pPr>
            <a:r>
              <a:rPr lang="ru-RU" sz="2000" b="1" smtClean="0">
                <a:cs typeface="Times New Roman" pitchFamily="18" charset="0"/>
              </a:rPr>
              <a:t>С целью охватить максимальное количество родителей воспитанников ДОУ, вовлечь в образовательный процесс, повысить качество дистанционных занятий с детьми я использовала разные ресурсы: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</a:pPr>
            <a:r>
              <a:rPr lang="ru-RU" sz="2000" b="1" smtClean="0">
                <a:cs typeface="Times New Roman" pitchFamily="18" charset="0"/>
              </a:rPr>
              <a:t>  </a:t>
            </a:r>
            <a:r>
              <a:rPr lang="ru-RU" sz="2000" b="1" smtClean="0">
                <a:latin typeface="Arial" charset="0"/>
                <a:cs typeface="Times New Roman" pitchFamily="18" charset="0"/>
              </a:rPr>
              <a:t>С</a:t>
            </a:r>
            <a:r>
              <a:rPr lang="ru-RU" sz="2000" b="1" smtClean="0">
                <a:cs typeface="Times New Roman" pitchFamily="18" charset="0"/>
              </a:rPr>
              <a:t>айт, страницы детского сада и страницы групп </a:t>
            </a:r>
            <a:r>
              <a:rPr lang="en-US" sz="2000" b="1" smtClean="0">
                <a:cs typeface="Times New Roman" pitchFamily="18" charset="0"/>
              </a:rPr>
              <a:t>https:solnishko3.tvoysadik.ru.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</a:pPr>
            <a:r>
              <a:rPr lang="ru-RU" sz="2000" b="1" smtClean="0">
                <a:cs typeface="Times New Roman" pitchFamily="18" charset="0"/>
              </a:rPr>
              <a:t>чат в мессенджере WatsApp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</a:pPr>
            <a:r>
              <a:rPr lang="en-US" sz="2000" b="1" smtClean="0">
                <a:cs typeface="Times New Roman" pitchFamily="18" charset="0"/>
              </a:rPr>
              <a:t> </a:t>
            </a:r>
            <a:r>
              <a:rPr lang="ru-RU" sz="2000" b="1" smtClean="0">
                <a:cs typeface="Times New Roman" pitchFamily="18" charset="0"/>
              </a:rPr>
              <a:t>Ссылки на полезные сайты для родителей.</a:t>
            </a:r>
            <a:r>
              <a:rPr lang="en-US" sz="2000" b="1" smtClean="0">
                <a:cs typeface="Times New Roman" pitchFamily="18" charset="0"/>
              </a:rPr>
              <a:t> </a:t>
            </a:r>
            <a:r>
              <a:rPr lang="en-US" sz="2000" b="1" smtClean="0">
                <a:cs typeface="Times New Roman" pitchFamily="18" charset="0"/>
                <a:hlinkClick r:id="rId3"/>
              </a:rPr>
              <a:t>https://www.baby.ru/</a:t>
            </a:r>
            <a:r>
              <a:rPr lang="ru-RU" sz="2000" b="1" smtClean="0">
                <a:cs typeface="Times New Roman" pitchFamily="18" charset="0"/>
              </a:rPr>
              <a:t>,    </a:t>
            </a:r>
            <a:r>
              <a:rPr lang="en-US" sz="2000" b="1" smtClean="0">
                <a:cs typeface="Times New Roman" pitchFamily="18" charset="0"/>
                <a:hlinkClick r:id="rId4"/>
              </a:rPr>
              <a:t>https://www.u-mama.ru/</a:t>
            </a:r>
            <a:r>
              <a:rPr lang="ru-RU" sz="2000" b="1" smtClean="0">
                <a:cs typeface="Times New Roman" pitchFamily="18" charset="0"/>
              </a:rPr>
              <a:t>      </a:t>
            </a:r>
            <a:r>
              <a:rPr lang="en-US" sz="2000" b="1" smtClean="0">
                <a:cs typeface="Times New Roman" pitchFamily="18" charset="0"/>
                <a:hlinkClick r:id="rId5"/>
              </a:rPr>
              <a:t>http://sibdeti.ru/</a:t>
            </a:r>
            <a:r>
              <a:rPr lang="ru-RU" sz="2000" b="1" smtClean="0">
                <a:cs typeface="Times New Roman" pitchFamily="18" charset="0"/>
              </a:rPr>
              <a:t> и многие другие.       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</a:pPr>
            <a:r>
              <a:rPr lang="ru-RU" sz="2000" b="1" smtClean="0">
                <a:cs typeface="Times New Roman" pitchFamily="18" charset="0"/>
              </a:rPr>
              <a:t>Родители вступают в данную группу и становятся непосредственными участниками реализации дистанционного обучения.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</a:pPr>
            <a:r>
              <a:rPr lang="ru-RU" sz="2000" b="1" smtClean="0">
                <a:cs typeface="Times New Roman" pitchFamily="18" charset="0"/>
              </a:rPr>
              <a:t>Каждый день родителям от педагогов предлагаются игровые занятия по всем направлениям развития: познание; речевое развитие; художественное творчество; физическое развитие; социально-коммуникативное развитие; чтение художественной литературы. Родители совместно с детьми выбирают наиболее интересные формы работы.</a:t>
            </a:r>
          </a:p>
          <a:p>
            <a:pPr marL="514350" indent="-514350" algn="just" eaLnBrk="1" hangingPunct="1">
              <a:buFont typeface="Calibri" pitchFamily="34" charset="0"/>
              <a:buAutoNum type="arabicPeriod"/>
            </a:pPr>
            <a:r>
              <a:rPr lang="ru-RU" sz="2000" b="1" smtClean="0">
                <a:cs typeface="Times New Roman" pitchFamily="18" charset="0"/>
              </a:rPr>
              <a:t>Таким образом дети, педагоги и родители становятся равными по значимости образовательными партнерами.</a:t>
            </a:r>
          </a:p>
        </p:txBody>
      </p:sp>
    </p:spTree>
  </p:cSld>
  <p:clrMapOvr>
    <a:masterClrMapping/>
  </p:clrMapOvr>
  <p:transition spd="slow" advTm="714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30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Развивающий сайт для детей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http://www.barbariki.ru/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Развивающий сайт для детей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https://www.igraemsa.ru/igry-dlja-detej/poznavatelnye-igry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Детский развивающий сайт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uchi.ru/matematika/doshkolniki/4-goda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сайт для детей (стихи, сказки, загадки и т.д.)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https://vk.com/video-102446075_171391283</a:t>
            </a:r>
          </a:p>
        </p:txBody>
      </p:sp>
    </p:spTree>
  </p:cSld>
  <p:clrMapOvr>
    <a:masterClrMapping/>
  </p:clrMapOvr>
  <p:transition spd="slow" advTm="1128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Режим работы педагога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дистанционном обучении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18435" name="Объект 6"/>
          <p:cNvSpPr>
            <a:spLocks noGrp="1"/>
          </p:cNvSpPr>
          <p:nvPr>
            <p:ph sz="half" idx="1"/>
          </p:nvPr>
        </p:nvSpPr>
        <p:spPr>
          <a:xfrm>
            <a:off x="395288" y="2332038"/>
            <a:ext cx="4371975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Offline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местонахождение и время не является существенным, так как все взаимодействие организовывается в отложенном режиме. Дистанционное занятие в режиме offline выкладывается в методическую копилку Виртуального детского сада (электронный ресурс) и заказчик (родитель (законный представитель) обучающегося) может воспользоваться им в любое удобное для себя время самостоятельно</a:t>
            </a:r>
          </a:p>
        </p:txBody>
      </p:sp>
      <p:sp>
        <p:nvSpPr>
          <p:cNvPr id="18436" name="Объект 2"/>
          <p:cNvSpPr>
            <a:spLocks noGrp="1"/>
          </p:cNvSpPr>
          <p:nvPr>
            <p:ph sz="half" idx="2"/>
          </p:nvPr>
        </p:nvSpPr>
        <p:spPr>
          <a:xfrm>
            <a:off x="5105400" y="2349500"/>
            <a:ext cx="4038600" cy="35909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обучающийся с родителем (законным представителем) и педагог находится у автоматизированного рабочего места. Дистанционное занятие в режиме online проводится по заранее составленному расписанию, согласованному с заказчиком</a:t>
            </a:r>
          </a:p>
          <a:p>
            <a:pPr marL="0" indent="0" eaLnBrk="1" hangingPunct="1"/>
            <a:endParaRPr lang="ru-RU" sz="2000" smtClean="0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H="1">
            <a:off x="1835150" y="1196975"/>
            <a:ext cx="938213" cy="10795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6372225" y="1196975"/>
            <a:ext cx="936625" cy="10795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112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468312" y="333375"/>
            <a:ext cx="8280151" cy="626397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организации дистанционных занятий с дошкольниками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видео-занятия;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-познавательные онлайн-игры, позволяющие родителям проводить занятия с детьми в простой и приятной игровой форме;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-видео-презентации, фотогалереи и виртуальные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экскурсии, просмотреть которые можно в удобное время(с ссылкой);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-групповые интерактивные занятия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мессенджере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ватсап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режиме реального времени;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-тесты, пройти которые можно онлайн;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-дистанционные конкурсы.</a:t>
            </a:r>
          </a:p>
        </p:txBody>
      </p:sp>
    </p:spTree>
  </p:cSld>
  <p:clrMapOvr>
    <a:masterClrMapping/>
  </p:clrMapOvr>
  <p:transition spd="slow" advTm="4908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4968875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Структура онлайн занятия</a:t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Вводная часть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Переход в другую образовательную область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6"/>
          <p:cNvSpPr>
            <a:spLocks/>
          </p:cNvSpPr>
          <p:nvPr/>
        </p:nvSpPr>
        <p:spPr bwMode="auto">
          <a:xfrm>
            <a:off x="6948488" y="1628775"/>
            <a:ext cx="368300" cy="2663825"/>
          </a:xfrm>
          <a:prstGeom prst="rightBrace">
            <a:avLst>
              <a:gd name="adj1" fmla="val 60273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7596188" y="2708275"/>
            <a:ext cx="13319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10 минут</a:t>
            </a:r>
          </a:p>
        </p:txBody>
      </p:sp>
    </p:spTree>
  </p:cSld>
  <p:clrMapOvr>
    <a:masterClrMapping/>
  </p:clrMapOvr>
  <p:transition spd="slow" advTm="4908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2519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192837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Обратная связь с родителями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течение всего периода дистанционной работы я обеспечила обратную связь с родителями: отвечала на вопросы, давала индивидуальные рекомендации. По результатам всех тематических занятий, в которых участвовали дети и родители, оформила фотоотчет и разместила  их на сайте ДОУ.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Результаты работы показывают, что дети с большим удовольствием справляются с предложенными заданиями. Об этом говорит «обратная связь» от родителей в виде сообщений и фотографий с работами детей.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908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460</Words>
  <Application>Microsoft Office PowerPoint</Application>
  <PresentationFormat>Экран (4:3)</PresentationFormat>
  <Paragraphs>43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Дистанционное обучение в период  с 30 марта по 29 мая 2020 г.</vt:lpstr>
      <vt:lpstr>Актуальность</vt:lpstr>
      <vt:lpstr>Цель </vt:lpstr>
      <vt:lpstr>Презентация PowerPoint</vt:lpstr>
      <vt:lpstr>Развивающий сайт для детей  http://www.barbariki.ru/  Развивающий сайт для детей  https://www.igraemsa.ru/igry-dlja-detej/poznavatelnye-igry  Детский развивающий сайт  https://uchi.ru/matematika/doshkolniki/4-goda  Развивающий сайт для детей (стихи, сказки, загадки и т.д.)  https://vk.com/video-102446075_171391283</vt:lpstr>
      <vt:lpstr>Режим работы педагога  в дистанционном обучении  </vt:lpstr>
      <vt:lpstr>Формы организации дистанционных занятий с дошкольниками. - видео-занятия; -познавательные онлайн-игры, позволяющие родителям проводить занятия с детьми в простой и приятной игровой форме;  -видео-презентации, фотогалереи и виртуальные  экскурсии, просмотреть которые можно в удобное время(с ссылкой);  -групповые интерактивные занятия в мессенджере ватсап в режиме реального времени;  -тесты, пройти которые можно онлайн;  -дистанционные конкурсы.</vt:lpstr>
      <vt:lpstr>Структура онлайн занятия  Вводная часть  Основная часть   Заключительная часть  Переход в другую образовательную область </vt:lpstr>
      <vt:lpstr>Обратная связь с родителями  В течение всего периода дистанционной работы я обеспечила обратную связь с родителями: отвечала на вопросы, давала индивидуальные рекомендации. По результатам всех тематических занятий, в которых участвовали дети и родители, оформила фотоотчет и разместила  их на сайте ДОУ.  Результаты работы показывают, что дети с большим удовольствием справляются с предложенными заданиями. Об этом говорит «обратная связь» от родителей в виде сообщений и фотографий с работами детей.  </vt:lpstr>
      <vt:lpstr>Мы лепим и рисуем</vt:lpstr>
      <vt:lpstr>Презентация PowerPoint</vt:lpstr>
      <vt:lpstr>Хусейнов Ибрагим</vt:lpstr>
      <vt:lpstr>Медведев Дима,           Жумалиев Алихан</vt:lpstr>
      <vt:lpstr>Презентация PowerPoint</vt:lpstr>
      <vt:lpstr>Презентация PowerPoint</vt:lpstr>
      <vt:lpstr>Презентация PowerPoint</vt:lpstr>
      <vt:lpstr>Презентация PowerPoint</vt:lpstr>
      <vt:lpstr>Мы играем</vt:lpstr>
      <vt:lpstr>Презентация PowerPoint</vt:lpstr>
      <vt:lpstr>Рекомендации для родителей (консультации,памятки)</vt:lpstr>
      <vt:lpstr>Презентация PowerPoint</vt:lpstr>
      <vt:lpstr>Презентация PowerPoint</vt:lpstr>
      <vt:lpstr>Акция «Стоп коронавирус»</vt:lpstr>
      <vt:lpstr>Акция#сиреньпобеды75</vt:lpstr>
      <vt:lpstr>Презентация PowerPoint</vt:lpstr>
      <vt:lpstr>Проектная деятельность Проект "Семейный альбом: История одной фотографии" </vt:lpstr>
      <vt:lpstr>Всероссийская акция                 "Окна Победы"</vt:lpstr>
      <vt:lpstr>Повышение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«Сидим дома»</dc:title>
  <dc:creator>пк</dc:creator>
  <cp:lastModifiedBy>111</cp:lastModifiedBy>
  <cp:revision>83</cp:revision>
  <dcterms:created xsi:type="dcterms:W3CDTF">2020-04-07T05:46:29Z</dcterms:created>
  <dcterms:modified xsi:type="dcterms:W3CDTF">2020-12-11T12:56:03Z</dcterms:modified>
</cp:coreProperties>
</file>