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6" r:id="rId7"/>
    <p:sldId id="260" r:id="rId8"/>
    <p:sldId id="267" r:id="rId9"/>
    <p:sldId id="261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79" autoAdjust="0"/>
    <p:restoredTop sz="94660"/>
  </p:normalViewPr>
  <p:slideViewPr>
    <p:cSldViewPr>
      <p:cViewPr varScale="1">
        <p:scale>
          <a:sx n="68" d="100"/>
          <a:sy n="68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8C35-F873-4881-94F6-44FFA4A16135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025B-B8C3-429A-9A4F-E190A6E5B5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3505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8C35-F873-4881-94F6-44FFA4A16135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025B-B8C3-429A-9A4F-E190A6E5B5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1677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8C35-F873-4881-94F6-44FFA4A16135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025B-B8C3-429A-9A4F-E190A6E5B5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3618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8C35-F873-4881-94F6-44FFA4A16135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025B-B8C3-429A-9A4F-E190A6E5B5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85042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8C35-F873-4881-94F6-44FFA4A16135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025B-B8C3-429A-9A4F-E190A6E5B5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888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8C35-F873-4881-94F6-44FFA4A16135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025B-B8C3-429A-9A4F-E190A6E5B5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67084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8C35-F873-4881-94F6-44FFA4A16135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025B-B8C3-429A-9A4F-E190A6E5B5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50686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8C35-F873-4881-94F6-44FFA4A16135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025B-B8C3-429A-9A4F-E190A6E5B5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5336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8C35-F873-4881-94F6-44FFA4A16135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025B-B8C3-429A-9A4F-E190A6E5B5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2336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8C35-F873-4881-94F6-44FFA4A16135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025B-B8C3-429A-9A4F-E190A6E5B5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75178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68C35-F873-4881-94F6-44FFA4A16135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025B-B8C3-429A-9A4F-E190A6E5B5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968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68C35-F873-4881-94F6-44FFA4A16135}" type="datetimeFigureOut">
              <a:rPr lang="ru-RU" smtClean="0"/>
              <a:pPr/>
              <a:t>28.05.2018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0025B-B8C3-429A-9A4F-E190A6E5B5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6082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1470025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«Украсим наш детский сад цветами»</a:t>
            </a:r>
            <a:endParaRPr lang="ru-RU" b="1" i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996952"/>
            <a:ext cx="8676456" cy="1752600"/>
          </a:xfrm>
        </p:spPr>
        <p:txBody>
          <a:bodyPr>
            <a:normAutofit/>
          </a:bodyPr>
          <a:lstStyle/>
          <a:p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Нугманова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Бибигуль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Борисовна</a:t>
            </a:r>
          </a:p>
          <a:p>
            <a:r>
              <a:rPr lang="ru-RU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оспитатель МКДОУ ДС №3 «Солнышко»</a:t>
            </a:r>
          </a:p>
        </p:txBody>
      </p:sp>
    </p:spTree>
    <p:extLst>
      <p:ext uri="{BB962C8B-B14F-4D97-AF65-F5344CB8AC3E}">
        <p14:creationId xmlns="" xmlns:p14="http://schemas.microsoft.com/office/powerpoint/2010/main" val="15845700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90" y="-18290"/>
            <a:ext cx="9178889" cy="6876289"/>
          </a:xfrm>
          <a:prstGeom prst="rect">
            <a:avLst/>
          </a:prstGeom>
        </p:spPr>
      </p:pic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571868" y="214291"/>
            <a:ext cx="4986318" cy="571504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Работа с родителями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F:\ПАПКА ДЛЯ САЙТА\поделки\20180316_1415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857232"/>
            <a:ext cx="4572000" cy="2571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F:\ПАПКА ДЛЯ САЙТА\поделки\20180314_0753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786190"/>
            <a:ext cx="5080035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 descr="F:\ПАПКА ДЛЯ САЙТА\поделки\20180316_1415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857232"/>
            <a:ext cx="3254880" cy="5786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002161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" y="-16768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4830" y="1340768"/>
            <a:ext cx="5094340" cy="50316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4077072"/>
            <a:ext cx="4614934" cy="1944216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Давайте, дошколята,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Природу охранять!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О ней ни на минуту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Не надо забывать.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Ведь цветы, леса, поля и речки,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Это все для нас навечно!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692696"/>
            <a:ext cx="3528392" cy="201622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Чтоб цветы в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саду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цвели,</a:t>
            </a:r>
          </a:p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Всю весну и лето</a:t>
            </a:r>
          </a:p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Мы не будем собирать</a:t>
            </a:r>
          </a:p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Их больших букетов.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3804960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344"/>
            <a:ext cx="9239426" cy="6858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 rot="20951553">
            <a:off x="-128762" y="431371"/>
            <a:ext cx="5328592" cy="259228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rot="20815611">
            <a:off x="334158" y="759462"/>
            <a:ext cx="4627913" cy="189764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СПАСИБО ЗА ВНИМАНИЕ!</a:t>
            </a:r>
          </a:p>
          <a:p>
            <a:endParaRPr lang="ru-RU" sz="2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 ЛЮБИТЕ ПРИРОДУ!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09048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643050"/>
            <a:ext cx="8229600" cy="1143000"/>
          </a:xfrm>
        </p:spPr>
        <p:txBody>
          <a:bodyPr>
            <a:normAutofit/>
          </a:bodyPr>
          <a:lstStyle/>
          <a:p>
            <a:endParaRPr lang="ru-RU" sz="2400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5852" y="1643050"/>
            <a:ext cx="67151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 мире цветов так тепло и прохладно.</a:t>
            </a:r>
            <a:br>
              <a:rPr lang="ru-RU" sz="2400" b="1" dirty="0" smtClean="0"/>
            </a:br>
            <a:r>
              <a:rPr lang="ru-RU" sz="2400" b="1" dirty="0" smtClean="0"/>
              <a:t>Целый букет ароматов и звуков… </a:t>
            </a:r>
            <a:br>
              <a:rPr lang="ru-RU" sz="2400" b="1" dirty="0" smtClean="0"/>
            </a:br>
            <a:r>
              <a:rPr lang="ru-RU" sz="2400" b="1" dirty="0" smtClean="0"/>
              <a:t>Каждый цветок – он по-своему нарядный… </a:t>
            </a:r>
            <a:br>
              <a:rPr lang="ru-RU" sz="2400" b="1" dirty="0" smtClean="0"/>
            </a:br>
            <a:r>
              <a:rPr lang="ru-RU" sz="2400" b="1" dirty="0" smtClean="0"/>
              <a:t>В форме изысканных праздничных кубков. 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В мире цветов я желала б остаться,</a:t>
            </a:r>
            <a:br>
              <a:rPr lang="ru-RU" sz="2400" b="1" dirty="0" smtClean="0"/>
            </a:br>
            <a:r>
              <a:rPr lang="ru-RU" sz="2400" b="1" dirty="0" smtClean="0"/>
              <a:t>Стать героиней рассказов и сказок, </a:t>
            </a:r>
            <a:br>
              <a:rPr lang="ru-RU" sz="2400" b="1" dirty="0" smtClean="0"/>
            </a:br>
            <a:r>
              <a:rPr lang="ru-RU" sz="2400" b="1" dirty="0" smtClean="0"/>
              <a:t>Чтоб красотой каждый день любоваться, </a:t>
            </a:r>
            <a:br>
              <a:rPr lang="ru-RU" sz="2400" b="1" dirty="0" smtClean="0"/>
            </a:br>
            <a:r>
              <a:rPr lang="ru-RU" sz="2400" b="1" dirty="0" smtClean="0"/>
              <a:t>Слиться с гармонией света и красок.</a:t>
            </a:r>
            <a:endParaRPr lang="ru-RU" sz="2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21202947">
            <a:off x="26745" y="804767"/>
            <a:ext cx="5052249" cy="32670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91880" y="116632"/>
            <a:ext cx="5544616" cy="630932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Цель: 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Формировать знания детей о различных цветах , о правильном уходе за ними; о необходимости охраны и защиты природы.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Задачи: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1)Формирование системы экологических знаний;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2)Формировать трудовые навыки и умения;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3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) Развитие познавательного интереса к миру природы;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4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)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воспитывать бережное отношение к природе.</a:t>
            </a:r>
          </a:p>
          <a:p>
            <a:endParaRPr lang="ru-RU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Оборудование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: схемы посадки, иллюстрация с изображением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цветов, ёмкости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с землей,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детские садовые инструменты, семена цветов, лейки.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540813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77"/>
            <a:ext cx="9144000" cy="689457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86182" y="3000372"/>
            <a:ext cx="20921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Цветы</a:t>
            </a:r>
            <a:endParaRPr lang="ru-RU" sz="5400" b="1" dirty="0">
              <a:solidFill>
                <a:srgbClr val="FF0000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928926" y="235743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 flipH="1" flipV="1">
            <a:off x="5750727" y="2393149"/>
            <a:ext cx="1000132" cy="785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3286116" y="3786190"/>
            <a:ext cx="571504" cy="500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6000760" y="3571876"/>
            <a:ext cx="66341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6200000" flipH="1">
            <a:off x="5929322" y="3929066"/>
            <a:ext cx="700086" cy="7000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14282" y="1785926"/>
            <a:ext cx="3015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Продуктивная </a:t>
            </a:r>
            <a:r>
              <a:rPr lang="ru-RU" sz="2400" b="1" dirty="0" err="1" smtClean="0"/>
              <a:t>дея-ть</a:t>
            </a:r>
            <a:endParaRPr lang="ru-RU" sz="2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1142976" y="2285992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Нетрадиционная техника рисования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6715140" y="1714488"/>
            <a:ext cx="992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Игры</a:t>
            </a:r>
            <a:endParaRPr lang="ru-RU" sz="28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1000100" y="2928934"/>
            <a:ext cx="25891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Рисование пластилином</a:t>
            </a:r>
          </a:p>
          <a:p>
            <a:r>
              <a:rPr lang="ru-RU" dirty="0" smtClean="0"/>
              <a:t>Обрывная аппликация</a:t>
            </a:r>
          </a:p>
          <a:p>
            <a:r>
              <a:rPr lang="ru-RU" dirty="0" smtClean="0"/>
              <a:t>Раскраски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6643702" y="3071810"/>
            <a:ext cx="25002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Взаимодействие с родителями</a:t>
            </a:r>
          </a:p>
          <a:p>
            <a:r>
              <a:rPr lang="ru-RU" i="1" dirty="0" smtClean="0"/>
              <a:t> Поделки</a:t>
            </a:r>
            <a:endParaRPr lang="ru-RU" i="1" dirty="0"/>
          </a:p>
        </p:txBody>
      </p:sp>
      <p:sp>
        <p:nvSpPr>
          <p:cNvPr id="40" name="TextBox 39"/>
          <p:cNvSpPr txBox="1"/>
          <p:nvPr/>
        </p:nvSpPr>
        <p:spPr>
          <a:xfrm>
            <a:off x="6643702" y="4714884"/>
            <a:ext cx="1190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Беседы</a:t>
            </a:r>
            <a:endParaRPr lang="ru-RU" sz="24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785786" y="4286256"/>
            <a:ext cx="2408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Трудовая </a:t>
            </a:r>
            <a:r>
              <a:rPr lang="ru-RU" sz="2400" b="1" dirty="0" err="1" smtClean="0"/>
              <a:t>дея</a:t>
            </a:r>
            <a:r>
              <a:rPr lang="ru-RU" sz="2400" b="1" dirty="0" smtClean="0"/>
              <a:t>- </a:t>
            </a:r>
            <a:r>
              <a:rPr lang="ru-RU" sz="2400" b="1" dirty="0" err="1" smtClean="0"/>
              <a:t>ть</a:t>
            </a:r>
            <a:endParaRPr lang="ru-RU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57224" y="4857760"/>
            <a:ext cx="2786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Посадка семян в почву, полив, высаживание в клумбы.</a:t>
            </a:r>
          </a:p>
          <a:p>
            <a:r>
              <a:rPr lang="ru-RU" dirty="0" smtClean="0"/>
              <a:t>Уход за цветами.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401108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77"/>
            <a:ext cx="9144000" cy="6894577"/>
          </a:xfrm>
          <a:prstGeom prst="rect">
            <a:avLst/>
          </a:prstGeom>
        </p:spPr>
      </p:pic>
      <p:pic>
        <p:nvPicPr>
          <p:cNvPr id="2050" name="Picture 2" descr="D:\Проект Цветы\20161019_092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85728"/>
            <a:ext cx="3714776" cy="292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D:\Проект Цветы\20170331_1110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285728"/>
            <a:ext cx="3524243" cy="2857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D:\Проект Цветы\20170406_0948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3286124"/>
            <a:ext cx="4429124" cy="33218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9111792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77"/>
            <a:ext cx="9144000" cy="6894577"/>
          </a:xfrm>
          <a:prstGeom prst="rect">
            <a:avLst/>
          </a:prstGeom>
        </p:spPr>
      </p:pic>
      <p:pic>
        <p:nvPicPr>
          <p:cNvPr id="3074" name="Picture 2" descr="D:\Проект Цветы\20170406_1027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14290"/>
            <a:ext cx="4286248" cy="32146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D:\Проект Цветы\20170407_0917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571876"/>
            <a:ext cx="4143404" cy="31075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D:\Проект Цветы\20170410_1002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214290"/>
            <a:ext cx="3714744" cy="321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7" name="Picture 5" descr="D:\Проект Цветы\20161109_0918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3500438"/>
            <a:ext cx="3857652" cy="31800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6" y="-36577"/>
            <a:ext cx="9144000" cy="6894577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643702" y="5715016"/>
            <a:ext cx="2032754" cy="732243"/>
          </a:xfrm>
        </p:spPr>
        <p:txBody>
          <a:bodyPr>
            <a:normAutofit fontScale="90000"/>
          </a:bodyPr>
          <a:lstStyle/>
          <a:p>
            <a:r>
              <a:rPr lang="ru-RU" sz="1600" i="1" dirty="0">
                <a:solidFill>
                  <a:schemeClr val="bg2">
                    <a:lumMod val="25000"/>
                  </a:schemeClr>
                </a:solidFill>
              </a:rPr>
              <a:t>Вот и пришла </a:t>
            </a:r>
            <a:r>
              <a:rPr lang="ru-RU" sz="1600" i="1" dirty="0" smtClean="0">
                <a:solidFill>
                  <a:schemeClr val="bg2">
                    <a:lumMod val="25000"/>
                  </a:schemeClr>
                </a:solidFill>
              </a:rPr>
              <a:t>пора посадить семена</a:t>
            </a:r>
            <a:endParaRPr lang="ru-RU" sz="160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572132" y="194237"/>
            <a:ext cx="3238345" cy="520119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Подготовка к посадке.</a:t>
            </a: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34824"/>
            <a:ext cx="5286412" cy="29736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2714620"/>
            <a:ext cx="3286147" cy="29492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571876"/>
            <a:ext cx="5214974" cy="29334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2" descr="D:\Исследовательская дея-ть\20170321_13372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20984">
            <a:off x="5659134" y="741809"/>
            <a:ext cx="3139992" cy="19003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6340416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77"/>
            <a:ext cx="9144000" cy="6894577"/>
          </a:xfrm>
          <a:prstGeom prst="rect">
            <a:avLst/>
          </a:prstGeom>
        </p:spPr>
      </p:pic>
      <p:pic>
        <p:nvPicPr>
          <p:cNvPr id="1026" name="Picture 2" descr="D:\проект птицы 2 мл.гр\DSCN4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290"/>
            <a:ext cx="4429156" cy="33222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2928926" y="3000372"/>
            <a:ext cx="1872820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ru-RU" b="1" dirty="0" smtClean="0"/>
              <a:t>Поливаем цветы</a:t>
            </a:r>
            <a:endParaRPr lang="ru-RU" b="1" dirty="0"/>
          </a:p>
        </p:txBody>
      </p:sp>
      <p:pic>
        <p:nvPicPr>
          <p:cNvPr id="1027" name="Picture 3" descr="D:\проект птицы 2 мл.гр\DSCN47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0019" y="3571876"/>
            <a:ext cx="4165108" cy="3124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6929454" y="6215082"/>
            <a:ext cx="2028632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ru-RU" b="1" dirty="0" smtClean="0"/>
              <a:t>Протираем листья</a:t>
            </a:r>
            <a:endParaRPr lang="ru-RU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289"/>
            <a:ext cx="9144000" cy="6894577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304597"/>
            <a:ext cx="3379912" cy="1280254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Теперь у каждого из ребят есть свой собственный цветочек, за которым они наблюдают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и ухаживают.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50" name="Picture 2" descr="D:\Субботник\20170630_1000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785925"/>
            <a:ext cx="3500462" cy="46672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D:\Субботник\20170703_1119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28604"/>
            <a:ext cx="4190997" cy="3143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D:\Субботник\20170703_1116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643314"/>
            <a:ext cx="4071966" cy="3053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6537776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128</Words>
  <Application>Microsoft Office PowerPoint</Application>
  <PresentationFormat>Экран (4:3)</PresentationFormat>
  <Paragraphs>39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«Украсим наш детский сад цветами»</vt:lpstr>
      <vt:lpstr>Слайд 2</vt:lpstr>
      <vt:lpstr>Слайд 3</vt:lpstr>
      <vt:lpstr>Слайд 4</vt:lpstr>
      <vt:lpstr>Слайд 5</vt:lpstr>
      <vt:lpstr>Слайд 6</vt:lpstr>
      <vt:lpstr>Вот и пришла пора посадить семена</vt:lpstr>
      <vt:lpstr>Слайд 8</vt:lpstr>
      <vt:lpstr>Слайд 9</vt:lpstr>
      <vt:lpstr>Слайд 10</vt:lpstr>
      <vt:lpstr>Давайте, дошколята, Природу охранять! О ней ни на минуту Не надо забывать. Ведь цветы, леса, поля и речки, Это все для нас навечно! </vt:lpstr>
      <vt:lpstr>Слайд 12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</dc:title>
  <dc:creator>RePack by Diakov</dc:creator>
  <cp:lastModifiedBy>User</cp:lastModifiedBy>
  <cp:revision>28</cp:revision>
  <dcterms:created xsi:type="dcterms:W3CDTF">2016-04-27T18:10:37Z</dcterms:created>
  <dcterms:modified xsi:type="dcterms:W3CDTF">2018-05-28T08:40:39Z</dcterms:modified>
</cp:coreProperties>
</file>