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1800" b="1" dirty="0" smtClean="0">
                <a:solidFill>
                  <a:schemeClr val="tx1"/>
                </a:solidFill>
              </a:rPr>
              <a:t>КАЗЕННОЕ </a:t>
            </a:r>
            <a:r>
              <a:rPr lang="ru-RU" sz="1800" b="1" dirty="0" smtClean="0">
                <a:solidFill>
                  <a:schemeClr val="tx1"/>
                </a:solidFill>
              </a:rPr>
              <a:t>ДОШКОЛЬНОЕ ОБРАЗОВАТЕЛЬНОЕ УЧРЕЖДЕНИЕ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БЫКОВСКИЙ  ДЕТСКИЙ САД №3 «СОЛНЫШКО»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zima_pti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6147" y="980728"/>
            <a:ext cx="7330269" cy="5309266"/>
          </a:xfrm>
        </p:spPr>
      </p:pic>
      <p:sp>
        <p:nvSpPr>
          <p:cNvPr id="7" name="TextBox 6"/>
          <p:cNvSpPr txBox="1"/>
          <p:nvPr/>
        </p:nvSpPr>
        <p:spPr>
          <a:xfrm>
            <a:off x="1043608" y="105273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Проект</a:t>
            </a:r>
          </a:p>
          <a:p>
            <a:pPr algn="ctr"/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«Покормите птиц зимой!»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5892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Подготовили воспитатели: Меркулова Е.Н., </a:t>
            </a:r>
            <a:r>
              <a:rPr lang="ru-RU" dirty="0" err="1" smtClean="0"/>
              <a:t>Изделеева</a:t>
            </a:r>
            <a:r>
              <a:rPr lang="ru-RU" dirty="0" smtClean="0"/>
              <a:t> А.Ж.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воспитатели МКДОУ  Быковского детского сада №3 «Солнышко»: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Меркулова Елена Николаевна,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Изделеева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Алия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Жумажановна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дети старшей группы (возраст 5-7 лет)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родители воспитанников.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расширение и обогащение знаний дошкольников о зимующих птицах, их образе жизни, о связи с окружающей средой, роли человека в жизни птиц.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 детей представления об особенностях жизни и поведения птиц в холодное время года.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Вызвать у детей сочувствие к птицам, которые страдают зимой от холода и голода, желание и готовность им помогать;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развивать коммуникативные способности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1600" dirty="0" smtClean="0"/>
              <a:t>• продолжить знакомство детей с окружающей природой, привлекая различные источники познания: наблюдения, книги, иллюстрации;</a:t>
            </a:r>
          </a:p>
          <a:p>
            <a:r>
              <a:rPr lang="ru-RU" sz="1600" dirty="0" smtClean="0"/>
              <a:t>• познакомить детей с видами птиц, живущих в нашей местности зимой;</a:t>
            </a:r>
          </a:p>
          <a:p>
            <a:r>
              <a:rPr lang="ru-RU" sz="1600" dirty="0" smtClean="0"/>
              <a:t>• развитие любознательности, интереса, наблюдательности за живой природой;</a:t>
            </a:r>
          </a:p>
          <a:p>
            <a:r>
              <a:rPr lang="ru-RU" sz="1600" dirty="0" smtClean="0"/>
              <a:t>• формировать умение работать с разными источниками информации, видеть в воспитателях и родителях первых своих помощников;</a:t>
            </a:r>
          </a:p>
          <a:p>
            <a:r>
              <a:rPr lang="ru-RU" sz="1600" dirty="0" smtClean="0"/>
              <a:t>• создавать атмосферу общности интересов, эмоциональной </a:t>
            </a:r>
            <a:r>
              <a:rPr lang="ru-RU" sz="1600" dirty="0" err="1" smtClean="0"/>
              <a:t>взаимоподдержки</a:t>
            </a:r>
            <a:r>
              <a:rPr lang="ru-RU" sz="1600" dirty="0" smtClean="0"/>
              <a:t> детей и родителей;</a:t>
            </a:r>
          </a:p>
          <a:p>
            <a:r>
              <a:rPr lang="ru-RU" sz="1600" dirty="0" smtClean="0"/>
              <a:t>• помочь понять ребёнку, что всё живое в природе взаимосвязано;</a:t>
            </a:r>
          </a:p>
          <a:p>
            <a:r>
              <a:rPr lang="ru-RU" sz="1600" dirty="0" smtClean="0"/>
              <a:t>• формировать ответственность за братьев наших меньших;</a:t>
            </a:r>
          </a:p>
          <a:p>
            <a:r>
              <a:rPr lang="ru-RU" sz="1600" dirty="0" smtClean="0"/>
              <a:t>• воспитывать умение работать согласованно, дружно, аккуратно.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810476"/>
            <a:ext cx="849694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 продолжительности - среднесрочный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 составу участников – групповой (дети старшей группы, воспитатели, родители)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 направлению деятельности участников проекта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позновательно-речевой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творческий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реализации: январь- февраль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холодное время года перед зимующими птицами встают жизненно важные вопросы: как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Проведя диагностическую беседу, предложив детям карточки с изображением зимующих птиц, были сделаны следующие выводы: недостаточно информации в развивающей среде детей, дети мало наблюдают в природе, у детей не сформированы навыки оказания помощи птицам зимой.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все для д.с\старшая группа\птицы\птицы\15e5b5b610be34231240998040c9e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653136"/>
            <a:ext cx="218884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936104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Кормим птиц на участках детского сада</a:t>
            </a:r>
            <a:endParaRPr lang="ru-RU" sz="4000" i="1" dirty="0">
              <a:solidFill>
                <a:schemeClr val="tx1"/>
              </a:solidFill>
            </a:endParaRPr>
          </a:p>
        </p:txBody>
      </p:sp>
      <p:pic>
        <p:nvPicPr>
          <p:cNvPr id="22530" name="Picture 2" descr="D:\все для д.с\старшая группа\птицы\IMG-20210210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520280" cy="2827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D:\все для д.с\старшая группа\птицы\20210210_112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40768"/>
            <a:ext cx="3489852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5" descr="D:\все для д.с\старшая группа\птицы\20210210_113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05064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D:\все для д.с\старшая группа\птицы\птицы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700808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расхаживал по снегу?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Догадайтесь–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 следу!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D:\все для д.с\старшая группа\птицы\20210210_111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6660232" cy="4995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AutoShape 3" descr="Картинки по запросу &quot;следы птиц на снег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5" name="AutoShape 5" descr="Картинки по запросу &quot;следы птиц на снег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7" name="AutoShape 7" descr="Картинки по запросу &quot;следы птиц на снег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D:\все для д.с\старшая группа\птицы\птицы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1584176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на тему: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«Зимующие птицы»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все для д.с\старшая группа\птицы\IMG-20210212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68557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D:\все для д.с\старшая группа\птицы\IMG-20210212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2776"/>
            <a:ext cx="295886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D:\все для д.с\старшая группа\птицы\IMG-20210212-WA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2689908" cy="259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 descr="D:\все для д.с\старшая группа\птицы\IMG-20210212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0827" y="3861048"/>
            <a:ext cx="3023468" cy="2777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3" name="Picture 7" descr="Картинки по запросу &quot;зимующие птицы картинки для детского сада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484784"/>
            <a:ext cx="1224136" cy="1468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5" name="Picture 9" descr="Картинки по запросу &quot;зимующие птицы картинки для детского сада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5013176"/>
            <a:ext cx="149294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7" name="Picture 11" descr="Картинки по запросу &quot;зимующие птицы картинки для детского сада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3284984"/>
            <a:ext cx="1769569" cy="1152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все для д.с\старшая группа\птицы\20210215_092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003798" cy="4005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D:\все для д.с\старшая группа\птицы\20210216_10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4"/>
            <a:ext cx="5436096" cy="4077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Каждой пичужке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кормушка!!!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D:\все для д.с\старшая группа\птицы\20210215_163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5177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 descr="D:\все для д.с\старшая группа\птицы\20210216_1025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2664296" cy="3989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D:\все для д.с\старшая группа\птицы\20210216_103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841780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7" name="AutoShape 5" descr="Картинки по запросу &quot;кормушки для птиц рисун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D:\все для д.с\старшая группа\птицы\птицы\d7b781c0225425dd0532ab445b3ec79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24744"/>
            <a:ext cx="1289695" cy="1745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все для д.с\старшая группа\птицы\птицы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806719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391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МУНИЦИПАЛЬНОЕ КАЗЕННОЕ ДОШКОЛЬНОЕ ОБРАЗОВАТЕЛЬНОЕ УЧРЕЖДЕНИЕ БЫКОВСКИЙ  ДЕТСКИЙ САД №3 «СОЛНЫШКО»</vt:lpstr>
      <vt:lpstr>Слайд 2</vt:lpstr>
      <vt:lpstr>Слайд 3</vt:lpstr>
      <vt:lpstr>Кормим птиц на участках детского сада</vt:lpstr>
      <vt:lpstr>Слайд 5</vt:lpstr>
      <vt:lpstr>Беседа на тему: «Зимующие птицы»</vt:lpstr>
      <vt:lpstr>Наше творчество</vt:lpstr>
      <vt:lpstr>Каждой пичужке кормушка!!!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2021-02-16T08:26:36Z</dcterms:created>
  <dcterms:modified xsi:type="dcterms:W3CDTF">2021-02-16T12:11:49Z</dcterms:modified>
</cp:coreProperties>
</file>