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1" r:id="rId4"/>
    <p:sldId id="275" r:id="rId5"/>
    <p:sldId id="272" r:id="rId6"/>
    <p:sldId id="273" r:id="rId7"/>
    <p:sldId id="260" r:id="rId8"/>
    <p:sldId id="276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7" r:id="rId20"/>
    <p:sldId id="278" r:id="rId21"/>
    <p:sldId id="280" r:id="rId22"/>
    <p:sldId id="281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9440" autoAdjust="0"/>
  </p:normalViewPr>
  <p:slideViewPr>
    <p:cSldViewPr>
      <p:cViewPr>
        <p:scale>
          <a:sx n="77" d="100"/>
          <a:sy n="77" d="100"/>
        </p:scale>
        <p:origin x="-954" y="-7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4D53B5-45EB-4CEF-885F-1A49213D2624}" type="datetimeFigureOut">
              <a:rPr lang="ru-RU" smtClean="0"/>
              <a:t>03.03.2019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B48FF-1EB2-4C6A-BB14-B6423E76286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 descr="Картинка по ФИЗО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0"/>
            <a:ext cx="7524328" cy="5589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2051720" y="1564958"/>
            <a:ext cx="65527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Из  опыта  работы  воспитателя  МКДОУ  Быковского  детского  сада № 3 «Солнышко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Times New Roman" pitchFamily="18" charset="0"/>
                <a:cs typeface="Times New Roman" pitchFamily="18" charset="0"/>
              </a:rPr>
              <a:t>»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4000" b="1" i="1" u="none" strike="noStrike" cap="none" normalizeH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 </a:t>
            </a:r>
            <a:r>
              <a:rPr kumimoji="0" lang="ru-RU" sz="4000" b="1" i="1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Заярной</a:t>
            </a:r>
            <a:r>
              <a:rPr kumimoji="0" lang="ru-RU" sz="4000" b="1" i="1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Monotype Corsiva" pitchFamily="66" charset="0"/>
                <a:ea typeface="Times New Roman" pitchFamily="18" charset="0"/>
                <a:cs typeface="Times New Roman" pitchFamily="18" charset="0"/>
              </a:rPr>
              <a:t> Н.А.</a:t>
            </a:r>
            <a:endParaRPr kumimoji="0" lang="ru-RU" sz="4000" b="1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9" name="Picture 3" descr="C:\Users\User\Desktop\Оздоровление и физ-ра\IMG_642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476672"/>
            <a:ext cx="7161868" cy="5688632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3" name="Picture 3" descr="C:\Users\User\Desktop\Оздоровление и физ-ра\IMG_6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20688"/>
            <a:ext cx="7704856" cy="5832648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843808" y="412547"/>
            <a:ext cx="5472608" cy="332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             ИГРЫ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2531" name="Picture 3" descr="C:\Users\User\Desktop\Оздоровление и физ-ра\IMG_643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836712"/>
            <a:ext cx="8064896" cy="5544616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5" name="Picture 3" descr="C:\Users\User\Desktop\Оздоровление и физ-ра\IMG_643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75656" y="692696"/>
            <a:ext cx="7121087" cy="5472608"/>
          </a:xfrm>
          <a:prstGeom prst="flowChartAlternateProcess">
            <a:avLst/>
          </a:prstGeom>
          <a:noFill/>
          <a:ln w="57150"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4579" name="Picture 3" descr="C:\Users\User\Desktop\Оздоровление и физ-ра\IMG_643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764704"/>
            <a:ext cx="7056784" cy="5256584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5603" name="Picture 3" descr="C:\Users\User\Desktop\Оздоровление и физ-ра\IMG_643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44164" y="5805264"/>
            <a:ext cx="15442578" cy="11582402"/>
          </a:xfrm>
          <a:prstGeom prst="rect">
            <a:avLst/>
          </a:prstGeom>
          <a:noFill/>
        </p:spPr>
      </p:pic>
      <p:pic>
        <p:nvPicPr>
          <p:cNvPr id="25604" name="Picture 4" descr="C:\Users\User\Desktop\Оздоровление и физ-ра\IMG_643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3608" y="980728"/>
            <a:ext cx="7704857" cy="5344838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7" name="Picture 3" descr="C:\Users\User\Desktop\Оздоровление и физ-ра\IMG_64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584" y="692696"/>
            <a:ext cx="7673591" cy="5544616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2" name="Picture 4" descr="C:\Users\User\Desktop\Оздоровление и физ-ра\IMG_644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692696"/>
            <a:ext cx="7377892" cy="5587878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Игра  «Карусель»</a:t>
            </a:r>
            <a:endParaRPr lang="ru-RU" sz="5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4" name="Picture 2" descr="C:\Users\User\Desktop\Оздоровление и физ-ра\IMG_64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7" y="1600200"/>
            <a:ext cx="7848873" cy="5069160"/>
          </a:xfrm>
          <a:prstGeom prst="flowChartAlternateProcess">
            <a:avLst/>
          </a:prstGeom>
          <a:noFill/>
          <a:ln w="57150">
            <a:solidFill>
              <a:schemeClr val="accent5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User\Documents\Задачи по ФИЗ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190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5841" name="Rectangle 1"/>
          <p:cNvSpPr>
            <a:spLocks noChangeArrowheads="1"/>
          </p:cNvSpPr>
          <p:nvPr/>
        </p:nvSpPr>
        <p:spPr bwMode="auto">
          <a:xfrm>
            <a:off x="683568" y="1317471"/>
            <a:ext cx="7992888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ШНУРЫ,  КАК  ДИДАКТИЧЕСКИЕ  ПОСОБИЯ,  УДОБНЫ  В          ИСПОЛЬЗОВАНИИ,  ЛЕГКО  ТРАНСФОРМИРУЮТСЯ,  ДОСТУПНЫ</a:t>
            </a: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04664"/>
            <a:ext cx="8748464" cy="6309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User\Documents\Презентаия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3408"/>
            <a:ext cx="9144000" cy="71014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267744" y="3140968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Благодарю</a:t>
            </a:r>
            <a:endParaRPr kumimoji="0" lang="ru-RU" sz="5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5400" b="1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</a:t>
            </a:r>
            <a:r>
              <a:rPr lang="ru-RU" sz="5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kumimoji="0" lang="ru-RU" sz="5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внимание</a:t>
            </a:r>
            <a:endParaRPr lang="ru-RU" sz="5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0"/>
            <a:ext cx="8291264" cy="141763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accent5"/>
                </a:solidFill>
              </a:rPr>
              <a:t>ШНУРЫ  В  КАЧЕСТВЕ  ДИДАКТИЧЕСКОГО  ПОСОБИЯ</a:t>
            </a:r>
            <a:endParaRPr lang="ru-RU" b="1" dirty="0">
              <a:solidFill>
                <a:schemeClr val="accent5"/>
              </a:solidFill>
            </a:endParaRPr>
          </a:p>
        </p:txBody>
      </p:sp>
      <p:pic>
        <p:nvPicPr>
          <p:cNvPr id="28675" name="Picture 3" descr="C:\Users\User\Documents\шнуры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340768"/>
            <a:ext cx="8640960" cy="5340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2627784" y="764705"/>
            <a:ext cx="6192688" cy="3240359"/>
          </a:xfrm>
          <a:prstGeom prst="rect">
            <a:avLst/>
          </a:prstGeom>
          <a:noFill/>
          <a:ln w="76200" cmpd="thickThin">
            <a:solidFill>
              <a:srgbClr val="622423"/>
            </a:solidFill>
            <a:miter lim="800000"/>
            <a:headEnd/>
            <a:tailEnd/>
          </a:ln>
        </p:spPr>
        <p:txBody>
          <a:bodyPr vert="horz" wrap="square" lIns="137160" tIns="91440" rIns="137160" bIns="9144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     </a:t>
            </a:r>
            <a:r>
              <a:rPr kumimoji="0" lang="ru-RU" sz="6600" b="1" i="1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Arial" pitchFamily="34" charset="0"/>
              </a:rPr>
              <a:t>ОСНОВНЫЕ           ДВИЖЕНИЯ</a:t>
            </a:r>
            <a:endParaRPr kumimoji="0" lang="ru-RU" sz="6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chemeClr val="accent5">
                  <a:tint val="66000"/>
                  <a:satMod val="160000"/>
                </a:schemeClr>
              </a:gs>
              <a:gs pos="50000">
                <a:schemeClr val="accent5">
                  <a:tint val="44500"/>
                  <a:satMod val="160000"/>
                </a:schemeClr>
              </a:gs>
              <a:gs pos="100000">
                <a:schemeClr val="accent5">
                  <a:tint val="23500"/>
                  <a:satMod val="160000"/>
                </a:schemeClr>
              </a:gs>
            </a:gsLst>
            <a:path path="circle">
              <a:fillToRect t="100000" r="100000"/>
            </a:path>
            <a:tileRect l="-100000" b="-100000"/>
          </a:gra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Формирование  умения  сохранять  устойчивое  положение  тела,  правильную  осанку</a:t>
            </a:r>
            <a:endParaRPr lang="ru-RU" sz="28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698" name="Picture 2" descr="C:\Users\User\Desktop\Оздоровление и физ-ра\IMG_64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060848"/>
            <a:ext cx="4244280" cy="3600400"/>
          </a:xfrm>
          <a:prstGeom prst="rect">
            <a:avLst/>
          </a:prstGeom>
          <a:noFill/>
        </p:spPr>
      </p:pic>
      <p:pic>
        <p:nvPicPr>
          <p:cNvPr id="29699" name="Picture 3" descr="C:\Users\User\Desktop\Оздоровление и физ-ра\IMG_644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60848"/>
            <a:ext cx="4495800" cy="3600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Учим  прыжкам  с  продвижением  вперёд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На  двух  ногах через  шнур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>
            <a:normAutofit/>
          </a:bodyPr>
          <a:lstStyle/>
          <a:p>
            <a:r>
              <a:rPr lang="ru-RU" sz="1800" dirty="0" smtClean="0">
                <a:latin typeface="Times New Roman" pitchFamily="18" charset="0"/>
                <a:cs typeface="Times New Roman" pitchFamily="18" charset="0"/>
              </a:rPr>
              <a:t>ВВЕРХ  С  РАЗБЕГА ЧЕРЕЗ  ШНУР</a:t>
            </a:r>
            <a:endParaRPr lang="ru-RU" sz="1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22" name="Picture 2" descr="C:\Users\User\Desktop\Оздоровление и физ-ра\IMG_642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35448"/>
            <a:ext cx="4317876" cy="3385840"/>
          </a:xfrm>
          <a:prstGeom prst="rect">
            <a:avLst/>
          </a:prstGeom>
          <a:noFill/>
        </p:spPr>
      </p:pic>
      <p:pic>
        <p:nvPicPr>
          <p:cNvPr id="30723" name="Picture 3" descr="C:\Users\User\Desktop\Оздоровление и физ-ра\IMG_6443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5025" y="2634853"/>
            <a:ext cx="4319463" cy="338643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755576" y="1484784"/>
            <a:ext cx="813690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7200" b="1" i="1" dirty="0" err="1">
                <a:latin typeface="Times New Roman" pitchFamily="18" charset="0"/>
                <a:cs typeface="Times New Roman" pitchFamily="18" charset="0"/>
              </a:rPr>
              <a:t>Общеразвивающие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  </a:t>
            </a:r>
            <a:endParaRPr lang="ru-RU" sz="7200" b="1" i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7200" b="1" i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7200" b="1" i="1" dirty="0">
                <a:latin typeface="Times New Roman" pitchFamily="18" charset="0"/>
                <a:cs typeface="Times New Roman" pitchFamily="18" charset="0"/>
              </a:rPr>
              <a:t>упражнения</a:t>
            </a:r>
            <a:endParaRPr lang="ru-RU" sz="7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8784976" cy="1143000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Упражнения  на  развитие  и  укрепление  мышц плечевого  пояса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770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556792"/>
            <a:ext cx="8496944" cy="5040560"/>
          </a:xfrm>
          <a:prstGeom prst="rect">
            <a:avLst/>
          </a:prstGeom>
          <a:noFill/>
        </p:spPr>
      </p:pic>
      <p:pic>
        <p:nvPicPr>
          <p:cNvPr id="32771" name="Picture 3" descr="C:\Users\User\Desktop\Оздоровление и физ-ра\IMG_64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688" y="1772816"/>
            <a:ext cx="6768752" cy="4536504"/>
          </a:xfrm>
          <a:prstGeom prst="flowChartAlternateProcess">
            <a:avLst/>
          </a:prstGeom>
          <a:noFill/>
          <a:ln w="5715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User\Documents\Картинка по ФИЗ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8435" name="Picture 3" descr="C:\Users\User\Desktop\Оздоровление и физ-ра\IMG_642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15616" y="548680"/>
            <a:ext cx="7858193" cy="5760640"/>
          </a:xfrm>
          <a:prstGeom prst="flowChartAlternateProcess">
            <a:avLst/>
          </a:prstGeom>
          <a:noFill/>
          <a:ln w="57150">
            <a:solidFill>
              <a:srgbClr val="00B0F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</TotalTime>
  <Words>85</Words>
  <Application>Microsoft Office PowerPoint</Application>
  <PresentationFormat>Экран (4:3)</PresentationFormat>
  <Paragraphs>16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Тема Office</vt:lpstr>
      <vt:lpstr>Слайд 1</vt:lpstr>
      <vt:lpstr>Слайд 2</vt:lpstr>
      <vt:lpstr>ШНУРЫ  В  КАЧЕСТВЕ  ДИДАКТИЧЕСКОГО  ПОСОБИЯ</vt:lpstr>
      <vt:lpstr>Слайд 4</vt:lpstr>
      <vt:lpstr>Формирование  умения  сохранять  устойчивое  положение  тела,  правильную  осанку</vt:lpstr>
      <vt:lpstr>Учим  прыжкам  с  продвижением  вперёд</vt:lpstr>
      <vt:lpstr>Слайд 7</vt:lpstr>
      <vt:lpstr>Упражнения  на  развитие  и  укрепление  мышц плечевого  пояса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Игра  «Карусель»</vt:lpstr>
      <vt:lpstr>Слайд 20</vt:lpstr>
      <vt:lpstr>Слайд 21</vt:lpstr>
      <vt:lpstr>Слайд 22</vt:lpstr>
    </vt:vector>
  </TitlesOfParts>
  <Company>RePack by SPecialiST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34</cp:revision>
  <dcterms:created xsi:type="dcterms:W3CDTF">2019-03-03T14:20:30Z</dcterms:created>
  <dcterms:modified xsi:type="dcterms:W3CDTF">2019-03-03T19:56:44Z</dcterms:modified>
</cp:coreProperties>
</file>