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8" r:id="rId6"/>
    <p:sldId id="260" r:id="rId7"/>
    <p:sldId id="264" r:id="rId8"/>
    <p:sldId id="266" r:id="rId9"/>
    <p:sldId id="265" r:id="rId10"/>
    <p:sldId id="270" r:id="rId11"/>
    <p:sldId id="271" r:id="rId12"/>
    <p:sldId id="272" r:id="rId13"/>
    <p:sldId id="273" r:id="rId14"/>
    <p:sldId id="275" r:id="rId15"/>
    <p:sldId id="276" r:id="rId16"/>
    <p:sldId id="279" r:id="rId17"/>
    <p:sldId id="280" r:id="rId18"/>
    <p:sldId id="284" r:id="rId19"/>
    <p:sldId id="285" r:id="rId20"/>
    <p:sldId id="286" r:id="rId21"/>
    <p:sldId id="287" r:id="rId22"/>
    <p:sldId id="292" r:id="rId23"/>
    <p:sldId id="293" r:id="rId24"/>
    <p:sldId id="294" r:id="rId25"/>
    <p:sldId id="295" r:id="rId26"/>
    <p:sldId id="300" r:id="rId27"/>
    <p:sldId id="301" r:id="rId28"/>
    <p:sldId id="302" r:id="rId29"/>
    <p:sldId id="303" r:id="rId30"/>
    <p:sldId id="308" r:id="rId31"/>
    <p:sldId id="306" r:id="rId32"/>
    <p:sldId id="309" r:id="rId33"/>
    <p:sldId id="313" r:id="rId34"/>
    <p:sldId id="314" r:id="rId35"/>
    <p:sldId id="317" r:id="rId36"/>
    <p:sldId id="328" r:id="rId37"/>
    <p:sldId id="318" r:id="rId38"/>
    <p:sldId id="321" r:id="rId39"/>
    <p:sldId id="322" r:id="rId40"/>
    <p:sldId id="324" r:id="rId41"/>
    <p:sldId id="329" r:id="rId42"/>
    <p:sldId id="330" r:id="rId43"/>
    <p:sldId id="331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2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795C-A9BE-40BE-A578-7F4CCAF5104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45D4-7815-4D0D-84B0-D76C36162B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0;&#1080;&#1093;&#1080;%20&#1073;&#1072;&#1073;&#1086;&#1095;&#1082;&#1080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VID-20200407-WA0015.mp4" TargetMode="External"/><Relationship Id="rId4" Type="http://schemas.openxmlformats.org/officeDocument/2006/relationships/hyperlink" Target="&#1041;&#1072;&#1073;&#1086;&#1095;&#1082;&#1072;%20&#8212;%20&#1041;&#1072;&#1073;&#1086;&#1095;&#1082;&#1072;-&#1073;&#1072;&#1073;&#1086;&#1095;&#1082;&#1072;%20&#1087;&#1086;%20&#1085;&#1077;&#1073;&#1091;%20&#1083;&#1077;&#1090;&#1080;&#1090;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VID-20200407-WA0039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AUD-20200408-WA0004.mp3" TargetMode="External"/><Relationship Id="rId5" Type="http://schemas.openxmlformats.org/officeDocument/2006/relationships/hyperlink" Target="IMG-20200408-WA0003.jpg" TargetMode="External"/><Relationship Id="rId4" Type="http://schemas.openxmlformats.org/officeDocument/2006/relationships/hyperlink" Target="VID-20200407-WA0042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IMG-20200410-WA0001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20200409_100154.mp4" TargetMode="External"/><Relationship Id="rId4" Type="http://schemas.openxmlformats.org/officeDocument/2006/relationships/hyperlink" Target="VID-20200410-WA0031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46;&#1080;&#1074;&#1086;&#1090;&#1085;&#1099;&#1077;%20&#1074;&#1077;&#1089;&#1085;&#1086;&#1081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youtu.be/kC0pLZrcHa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video-1133996_45623915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k.com/wall-11512225_13763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wall-725118747_279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VID-20200410-WA0004.mp4" TargetMode="External"/><Relationship Id="rId4" Type="http://schemas.openxmlformats.org/officeDocument/2006/relationships/hyperlink" Target="http://vk.com/wall-125213056_3363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&#1041;&#1091;&#1088;&#1105;&#1085;&#1082;&#1072;%20&#1044;&#1072;&#1096;&#1072;.%20&#1062;&#1080;&#1088;&#1082;%20-%20&#1055;&#1077;&#1089;&#1085;&#1080;%20&#1076;&#1083;&#1103;%20&#1076;&#1077;&#1090;&#1077;&#1081;.mp4" TargetMode="External"/><Relationship Id="rId7" Type="http://schemas.openxmlformats.org/officeDocument/2006/relationships/hyperlink" Target="VID-20200416-WA0006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ID-20200416-WA0005.mp4" TargetMode="External"/><Relationship Id="rId5" Type="http://schemas.openxmlformats.org/officeDocument/2006/relationships/hyperlink" Target="VID-20200416-WA0004.mp4" TargetMode="External"/><Relationship Id="rId4" Type="http://schemas.openxmlformats.org/officeDocument/2006/relationships/hyperlink" Target="VID-20200416-WA0003.mp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VID-20200422-WA0002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.be/5EBAfrka25M" TargetMode="External"/><Relationship Id="rId4" Type="http://schemas.openxmlformats.org/officeDocument/2006/relationships/hyperlink" Target="http://you.be/KsH1CkbfCUQ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g"/><Relationship Id="rId4" Type="http://schemas.openxmlformats.org/officeDocument/2006/relationships/hyperlink" Target="VID-20200422-WA0014.mp4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0;&#1080;&#1093;&#1080;%20&#1086;%20&#1089;&#1086;&#1083;&#1085;&#1094;&#1077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6;&#1076;&#1074;&#1080;&#1078;&#1085;&#1072;&#1103;%20&#1080;&#1075;&#1088;&#1072;%20&#1089;&#1086;&#1083;&#1085;&#1094;&#1077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ФОН ДЛЯ ПРЕЗЕНТАЦИЙ\fon-dlya-prezentacii-vesna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9" y="0"/>
            <a:ext cx="911056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492897"/>
            <a:ext cx="6406480" cy="136815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Методическая неделя «Детский сад и родители. Структура взаимодействия при дистанционном обучении»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«Организация образовательной деятельности при дистанционном обучении»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581128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Воспитатель: Соломина Н.М.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Быково </a:t>
            </a:r>
            <a:r>
              <a:rPr lang="ru-RU" dirty="0" smtClean="0">
                <a:solidFill>
                  <a:schemeClr val="tx1"/>
                </a:solidFill>
              </a:rPr>
              <a:t>2021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161" y="260349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Georgia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1600" b="1" dirty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Быковский детский сад №3 «Солнышко»</a:t>
            </a:r>
            <a:endParaRPr lang="ru-RU" sz="1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7486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Алена\дет.сад\сидим дома\IMG-20200406-WA0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9691" y="1779553"/>
            <a:ext cx="3001978" cy="40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361" y="764704"/>
            <a:ext cx="8045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совместной деятельности с родителями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19734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«Бабочки»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Прогноз погоды обещает нам теплый день. Именно в такие дни начинают появляться бабочки. И пока у нас нет возможности наблюдать за ними в природе, предлагаем поселить бабочек в каждый дом.</a:t>
            </a:r>
          </a:p>
          <a:p>
            <a:pPr algn="just"/>
            <a:r>
              <a:rPr lang="ru-RU" dirty="0" smtClean="0">
                <a:hlinkClick r:id="rId3" action="ppaction://hlinkfile"/>
              </a:rPr>
              <a:t>Стихи о бабочках</a:t>
            </a:r>
            <a:endParaRPr lang="ru-RU" dirty="0" smtClean="0"/>
          </a:p>
          <a:p>
            <a:pPr algn="just"/>
            <a:r>
              <a:rPr lang="ru-RU" dirty="0" smtClean="0">
                <a:hlinkClick r:id="rId4" action="ppaction://hlinkfile"/>
              </a:rPr>
              <a:t>Зарядка под музыку</a:t>
            </a:r>
            <a:endParaRPr lang="ru-RU" dirty="0" smtClean="0"/>
          </a:p>
          <a:p>
            <a:pPr algn="just"/>
            <a:r>
              <a:rPr lang="ru-RU" dirty="0" smtClean="0"/>
              <a:t>Современные компьютерные технологии</a:t>
            </a:r>
          </a:p>
          <a:p>
            <a:pPr marL="0" indent="0" algn="just">
              <a:buNone/>
            </a:pPr>
            <a:r>
              <a:rPr lang="en-US" dirty="0" smtClean="0"/>
              <a:t>https</a:t>
            </a:r>
            <a:r>
              <a:rPr lang="ru-RU" dirty="0" smtClean="0"/>
              <a:t>://</a:t>
            </a:r>
            <a:r>
              <a:rPr lang="en-US" dirty="0" smtClean="0"/>
              <a:t>seoi.net/butterfly/ 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hlinkClick r:id="rId5" action="ppaction://hlinkfile"/>
              </a:rPr>
              <a:t>Творческая мастерская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8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совместной деятельности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7209"/>
            <a:ext cx="4038600" cy="30319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8022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D:\Алена\дет.сад\сидим дома\IMG-20200407-WA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4" y="1600200"/>
            <a:ext cx="3355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22" y="1600200"/>
            <a:ext cx="2198156" cy="4525963"/>
          </a:xfrm>
        </p:spPr>
      </p:pic>
    </p:spTree>
    <p:extLst>
      <p:ext uri="{BB962C8B-B14F-4D97-AF65-F5344CB8AC3E}">
        <p14:creationId xmlns:p14="http://schemas.microsoft.com/office/powerpoint/2010/main" val="17722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«Верба»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Весна – это пора солнца и света. А ветка мимозы – это сотни маленьких солнышек в вашем доме, лучик света на вашем лице. Сегодня предлагаем поговорить о цветах и сделать с детками веточку мимозы.</a:t>
            </a:r>
          </a:p>
          <a:p>
            <a:r>
              <a:rPr lang="ru-RU" dirty="0" smtClean="0">
                <a:hlinkClick r:id="rId3" action="ppaction://hlinkfile"/>
              </a:rPr>
              <a:t>Видео как распускаются цветы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Экспериментальная деятельность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Физкультминутка</a:t>
            </a:r>
            <a:endParaRPr lang="ru-RU" dirty="0" smtClean="0"/>
          </a:p>
          <a:p>
            <a:r>
              <a:rPr lang="ru-RU" dirty="0" smtClean="0">
                <a:hlinkClick r:id="rId6" action="ppaction://hlinkfile"/>
              </a:rPr>
              <a:t>Музыкальное слушание</a:t>
            </a:r>
            <a:endParaRPr lang="ru-RU" dirty="0" smtClean="0"/>
          </a:p>
          <a:p>
            <a:r>
              <a:rPr lang="ru-RU" dirty="0" smtClean="0"/>
              <a:t>Творческая мастерская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9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совместной деятельности с родителями</a:t>
            </a:r>
          </a:p>
        </p:txBody>
      </p:sp>
      <p:pic>
        <p:nvPicPr>
          <p:cNvPr id="9219" name="Picture 3" descr="D:\Алена\дет.сад\сидим дома\IMG-20200408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80" y="1600200"/>
            <a:ext cx="37162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9696"/>
            <a:ext cx="4038600" cy="3906971"/>
          </a:xfrm>
        </p:spPr>
      </p:pic>
    </p:spTree>
    <p:extLst>
      <p:ext uri="{BB962C8B-B14F-4D97-AF65-F5344CB8AC3E}">
        <p14:creationId xmlns:p14="http://schemas.microsoft.com/office/powerpoint/2010/main" val="27718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«Птички»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Весна с каждым днем все увереннее вступает в свои права. Птицы возвращаются в родные края. Со всех сторон мы слышим звонкие и красивые птичьи голоса.</a:t>
            </a:r>
          </a:p>
          <a:p>
            <a:r>
              <a:rPr lang="en-US" dirty="0" smtClean="0"/>
              <a:t>http//coneixelriu.museudelter.cat/</a:t>
            </a:r>
            <a:r>
              <a:rPr lang="en-US" dirty="0" err="1" smtClean="0"/>
              <a:t>ocells.pgp</a:t>
            </a:r>
            <a:r>
              <a:rPr lang="en-US" dirty="0" smtClean="0"/>
              <a:t> </a:t>
            </a:r>
          </a:p>
          <a:p>
            <a:r>
              <a:rPr lang="en-US" dirty="0" smtClean="0"/>
              <a:t>http//rodnaya-tropinka.ru/</a:t>
            </a:r>
            <a:r>
              <a:rPr lang="en-US" dirty="0" err="1" smtClean="0"/>
              <a:t>skazka</a:t>
            </a:r>
            <a:r>
              <a:rPr lang="en-US" dirty="0" smtClean="0"/>
              <a:t>-o-</a:t>
            </a:r>
            <a:r>
              <a:rPr lang="en-US" dirty="0" err="1" smtClean="0"/>
              <a:t>zimuyshhih</a:t>
            </a:r>
            <a:r>
              <a:rPr lang="en-US" dirty="0" smtClean="0"/>
              <a:t>-</a:t>
            </a:r>
            <a:r>
              <a:rPr lang="en-US" dirty="0" err="1" smtClean="0"/>
              <a:t>i-pereletnyh-ptitsah</a:t>
            </a:r>
            <a:endParaRPr lang="en-US" dirty="0" smtClean="0"/>
          </a:p>
          <a:p>
            <a:r>
              <a:rPr lang="ru-RU" dirty="0" smtClean="0"/>
              <a:t>Творческая мастерская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9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совместной деятельности с родителями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7209"/>
            <a:ext cx="4038600" cy="303194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342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D:\Алена\дет.сад\сидим дома\IMG-20200409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«Космос»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12 апреля один из главных праздников в нашей стране. Для детей это самый загадочный и даже волшебный праздник. Предлагаем сегодня поговорить о космосе. Вперед!!!</a:t>
            </a:r>
          </a:p>
          <a:p>
            <a:r>
              <a:rPr lang="ru-RU" dirty="0" smtClean="0"/>
              <a:t>//</a:t>
            </a:r>
            <a:r>
              <a:rPr lang="en-US" dirty="0" smtClean="0"/>
              <a:t>cosmos-online.ru</a:t>
            </a:r>
          </a:p>
          <a:p>
            <a:r>
              <a:rPr lang="en-US" dirty="0" smtClean="0"/>
              <a:t>//vk.com/video-162044382_456239154</a:t>
            </a:r>
          </a:p>
          <a:p>
            <a:r>
              <a:rPr lang="ru-RU" dirty="0" err="1" smtClean="0">
                <a:hlinkClick r:id="rId3" action="ppaction://hlinkfile"/>
              </a:rPr>
              <a:t>Мнемотаблица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Экспериментальная деятельность</a:t>
            </a:r>
            <a:endParaRPr lang="ru-RU" dirty="0" smtClean="0"/>
          </a:p>
          <a:p>
            <a:r>
              <a:rPr lang="ru-RU" dirty="0" err="1" smtClean="0">
                <a:hlinkClick r:id="rId5" action="ppaction://hlinkfile"/>
              </a:rPr>
              <a:t>Видеозарядка</a:t>
            </a:r>
            <a:r>
              <a:rPr lang="ru-RU" dirty="0" smtClean="0">
                <a:hlinkClick r:id="rId5" action="ppaction://hlinkfile"/>
              </a:rPr>
              <a:t> </a:t>
            </a:r>
            <a:endParaRPr lang="ru-RU" dirty="0" smtClean="0"/>
          </a:p>
          <a:p>
            <a:r>
              <a:rPr lang="ru-RU" dirty="0" smtClean="0"/>
              <a:t>Творческая мастерская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6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52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cs typeface="Times New Roman" pitchFamily="18" charset="0"/>
              </a:rPr>
              <a:t>Непрерывность реализации образовательного процесса, в том числе в системе дошкольного образования, является одним из условий представления качественного образования. Современная обстановка, связанная с режимом самоизоляции и невозможностью посещения детьми детского сада, диктует нам применение дистанционных форм обучения.</a:t>
            </a:r>
          </a:p>
          <a:p>
            <a:pPr marL="0" indent="0" algn="just">
              <a:buNone/>
            </a:pP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578727" cy="23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ена\дет.сад\сидим дома\IMG-20200409-WA002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608512" cy="65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совместной деятельности с родителями</a:t>
            </a:r>
            <a:endParaRPr lang="ru-RU" dirty="0"/>
          </a:p>
        </p:txBody>
      </p:sp>
      <p:pic>
        <p:nvPicPr>
          <p:cNvPr id="6147" name="Picture 3" descr="D:\Алена\дет.сад\сидим дома\IMG-20200411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Алена\дет.сад\сидим дома\IMG-20200411-WA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неделя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6 день: «Животные весной»</a:t>
            </a:r>
          </a:p>
          <a:p>
            <a:r>
              <a:rPr lang="ru-RU" dirty="0" smtClean="0"/>
              <a:t>7 день: «Огород на окне»</a:t>
            </a:r>
          </a:p>
          <a:p>
            <a:r>
              <a:rPr lang="ru-RU" dirty="0" smtClean="0"/>
              <a:t>8 день: «Здоровье в порядке – спасибо зарядке»</a:t>
            </a:r>
          </a:p>
          <a:p>
            <a:r>
              <a:rPr lang="ru-RU" dirty="0" smtClean="0"/>
              <a:t>9 день: «Международный день цирка»</a:t>
            </a:r>
          </a:p>
          <a:p>
            <a:r>
              <a:rPr lang="ru-RU" dirty="0" smtClean="0"/>
              <a:t>10 день: «Пасха»</a:t>
            </a:r>
            <a:endParaRPr lang="ru-RU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81" y="1600200"/>
            <a:ext cx="31366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2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«Животные весной»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оговорим о диких животных, ведь в лесу происходят большие изменения: просыпаются медведи, меняют шкурку зайцы, появляются детеныши у многих лесных зверей. Но сегодня мы предлагаем немного изменить форму работы. Дети любят играть в детский сад, так давайте поиграем вместе с ними с пользой. Сегодня мамы попробуют себя в роли воспитателя и проведут комплексное занятие. Все необходимые материалы мы предоставляем.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ru-RU" dirty="0" smtClean="0">
                <a:hlinkClick r:id="rId3" action="ppaction://hlinkfile"/>
              </a:rPr>
              <a:t>Конспект занятия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https://youtu.be/kC0pLZrcHal</a:t>
            </a:r>
            <a:endParaRPr lang="en-US" dirty="0" smtClean="0"/>
          </a:p>
          <a:p>
            <a:r>
              <a:rPr lang="ru-RU" dirty="0" smtClean="0"/>
              <a:t>Творческая мастерская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2290" name="Picture 2" descr="https://www.bearstudy.org/website/images/stories/images/images-new/Honey_emerging_from_den_-_201003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6035824" cy="45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совместной деятельности с родителями</a:t>
            </a:r>
            <a:endParaRPr lang="ru-RU" dirty="0"/>
          </a:p>
        </p:txBody>
      </p:sp>
      <p:pic>
        <p:nvPicPr>
          <p:cNvPr id="9" name="Picture 2" descr="D:\Алена\дет.сад\сидим дома\IMG-20200413-WA0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2" y="1600200"/>
            <a:ext cx="33909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Алена\дет.сад\сидим дома\IMG-20200414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7325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«Огород на окне»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Сегодня мы предлагаем тему «Огород на окне». Можно вместе с ребенком посадить лук, овощи, которые можно будет посадить на огороде. Представляете, как обрадуется ребенок, когда увидит первый росток! А сколько гордости будет, когда сорвет веточку укропа для семейного салата.</a:t>
            </a:r>
          </a:p>
          <a:p>
            <a:r>
              <a:rPr lang="en-US" dirty="0" smtClean="0">
                <a:hlinkClick r:id="rId3"/>
              </a:rPr>
              <a:t>http://vk.com/video-1133996_456239156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ru-RU" dirty="0" smtClean="0"/>
              <a:t>увлекательное занятие)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vk.com/wall-11512225_137630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(эксперимент с листьями пекинской капусты)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5"/>
            <a:ext cx="5472609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104964"/>
            <a:ext cx="5004048" cy="37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60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397cd1c8b43972d8f6de7d39b602a21c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544"/>
            <a:ext cx="8280920" cy="624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97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совместной деятельности с родителями</a:t>
            </a:r>
            <a:endParaRPr lang="ru-RU" dirty="0"/>
          </a:p>
        </p:txBody>
      </p:sp>
      <p:pic>
        <p:nvPicPr>
          <p:cNvPr id="4099" name="Picture 3" descr="D:\Алена\дет.сад\сидим дома\IMG-20200414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454"/>
            <a:ext cx="4038600" cy="3027454"/>
          </a:xfrm>
        </p:spPr>
      </p:pic>
    </p:spTree>
    <p:extLst>
      <p:ext uri="{BB962C8B-B14F-4D97-AF65-F5344CB8AC3E}">
        <p14:creationId xmlns:p14="http://schemas.microsoft.com/office/powerpoint/2010/main" val="3461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>
                <a:cs typeface="Times New Roman" pitchFamily="18" charset="0"/>
              </a:rPr>
              <a:t>Создание условий для предоставления качественного дошкольного образования в условиях дистанционного взаимодействия</a:t>
            </a:r>
            <a:r>
              <a:rPr lang="ru-RU" sz="2400" b="1" dirty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между педагогами образовательной организации, воспитанниками детского сада и их родителями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41" y="4077072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2377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Здоровье в порядке – спасибо зарядке»</a:t>
            </a:r>
            <a: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Сегодня предлагаем вам заняться физическим развитием. Сколько радости доставляют подвижные </a:t>
            </a:r>
            <a:r>
              <a:rPr lang="ru-RU" dirty="0" err="1" smtClean="0"/>
              <a:t>иогры</a:t>
            </a:r>
            <a:r>
              <a:rPr lang="ru-RU" dirty="0" smtClean="0"/>
              <a:t> непоседам. Двигаясь, ребенок поднимает себе настроение. Веселые физкультминутки – это здоровье вашего ребенка.</a:t>
            </a:r>
          </a:p>
          <a:p>
            <a:r>
              <a:rPr lang="en-US" dirty="0" smtClean="0">
                <a:hlinkClick r:id="rId3"/>
              </a:rPr>
              <a:t>http://vk.com/wall-725118747_2796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ru-RU" dirty="0" smtClean="0"/>
              <a:t>музыка для занятий физкультуры)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vk.com/wall-125213056_33634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(игры своими руками)</a:t>
            </a:r>
          </a:p>
          <a:p>
            <a:r>
              <a:rPr lang="ru-RU" dirty="0" smtClean="0">
                <a:hlinkClick r:id="rId5" action="ppaction://hlinkfile"/>
              </a:rPr>
              <a:t>Видеообращение от Ириски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4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Спортивные достижения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2836"/>
            <a:ext cx="4038600" cy="2400690"/>
          </a:xfrm>
        </p:spPr>
      </p:pic>
      <p:pic>
        <p:nvPicPr>
          <p:cNvPr id="10" name="Picture 3" descr="D:\Алена\дет.сад\сидим дома\IMG-20200415-WA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11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«Цирк»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Сегодня международный день цирка. Необыкновенная атмосфера, завораживающая музыка, запах поп-корна, сладкой ваты и ожидание чего-то волшебного. Предлагаем сегодня взрослым вернуться в детство и от души повеселиться со своими детьми. Может быть вы превратите дом в арену цирка, оденетесь клоуном или выполните творческую работу. Сегодня все в ваших руках.</a:t>
            </a:r>
          </a:p>
          <a:p>
            <a:pPr algn="just"/>
            <a:r>
              <a:rPr lang="ru-RU" dirty="0" smtClean="0">
                <a:hlinkClick r:id="rId3" action="ppaction://hlinkfile"/>
              </a:rPr>
              <a:t>Караоке музыка</a:t>
            </a:r>
            <a:endParaRPr lang="ru-RU" dirty="0" smtClean="0"/>
          </a:p>
          <a:p>
            <a:pPr algn="just"/>
            <a:r>
              <a:rPr lang="ru-RU" dirty="0" smtClean="0">
                <a:hlinkClick r:id="rId4" action="ppaction://hlinkfile"/>
              </a:rPr>
              <a:t>Фокусы – видео от профессора </a:t>
            </a:r>
            <a:r>
              <a:rPr lang="ru-RU" dirty="0" err="1" smtClean="0">
                <a:hlinkClick r:id="rId4" action="ppaction://hlinkfile"/>
              </a:rPr>
              <a:t>Чудиковой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hlinkClick r:id="rId5" action="ppaction://hlinkfile"/>
              </a:rPr>
              <a:t>№1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hlinkClick r:id="rId6" action="ppaction://hlinkfile"/>
              </a:rPr>
              <a:t>№2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hlinkClick r:id="rId7" action="ppaction://hlinkfile"/>
              </a:rPr>
              <a:t>№3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7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Алена\дет.сад\сидим дома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56104" cy="49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85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«Пасха»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Дорогие наши ребята и их мамочки. Начинается горячая пора по подготовке к празднику Святой Пасхи. А как готовитесь Вы? Может быть Вы знаете оригинальный способ окраски яиц или готовы провести кулинарный мастер класс со своим ребенком. Ждем Ваши Пасхальные идеи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522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Алена\дет.сад\сидим дома\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06400"/>
            <a:ext cx="4297363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92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совместной деятельности с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Picture 3" descr="D:\Алена\дет.сад\сидим дома\IMG-20200417-WA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8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кция «Мы справимся с вирусом»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Началась 4 неделя самоизоляции и по-прежнему нас просят не выходить из дома. Но это обязательно закончится и двери нашей группы вновь будут открыты.  Сегодня мы предлагаем поддержать акцию  «Мы справимся с вирусом». Дети рисуют, делают аппликацию «</a:t>
            </a:r>
            <a:r>
              <a:rPr lang="ru-RU" dirty="0"/>
              <a:t>П</a:t>
            </a:r>
            <a:r>
              <a:rPr lang="ru-RU" dirty="0" smtClean="0"/>
              <a:t>ланета в наших руках» , в знак того, что мы обязательно справимся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138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совместной деятельности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11905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cs typeface="Times New Roman" pitchFamily="18" charset="0"/>
              </a:rPr>
              <a:t>Разработать и апробировать систему дистанционного взаимодействия между всеми участниками образовательного процесса, основанную на проектном методе по теме «весна», учитывая календарно – тематическое планирование.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cs typeface="Times New Roman" pitchFamily="18" charset="0"/>
              </a:rPr>
              <a:t>Повысить профессиональную компетентность педагогов в области организации дистанционного обучения, применения в работе с дошкольниками ИКТ.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cs typeface="Times New Roman" pitchFamily="18" charset="0"/>
              </a:rPr>
              <a:t>Вовлечь в активное взаимодействие родителей воспитанников, реализации дистанционных образовательных технологий.</a:t>
            </a:r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«Как я помогаю маме»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Выполняя домашние обязанности ребенок чувствует себя необходимым  в семье, способный внести свой вклад в семейное благополучие и быть полноправным членом семьи. А какие обязанности у наших ребят?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4178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Алена\дет.сад\сидим дома\IMG-20200421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1440"/>
            <a:ext cx="8866571" cy="66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23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лена\дет.сад\сидим дома\IMG-20200421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85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Маленькие помощники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55723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Мама, папа, я  - ПДД знающая 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Современная жизнь наполнена движением,  а улицы наполнены автомобильным транспортом. Дети активны и любознательны. Поэтому нужно учить их быть очень осторожными, чтобы не стать жертвами ДТП.</a:t>
            </a:r>
          </a:p>
          <a:p>
            <a:pPr algn="just"/>
            <a:r>
              <a:rPr lang="ru-RU" dirty="0" smtClean="0">
                <a:hlinkClick r:id="rId3" action="ppaction://hlinkfile"/>
              </a:rPr>
              <a:t>Видеообращение от Ириски</a:t>
            </a:r>
            <a:endParaRPr lang="ru-RU" dirty="0" smtClean="0"/>
          </a:p>
          <a:p>
            <a:pPr algn="just"/>
            <a:r>
              <a:rPr lang="en-US" dirty="0" smtClean="0">
                <a:hlinkClick r:id="rId4"/>
              </a:rPr>
              <a:t>http://you.be/KsH1CkbfCUQ</a:t>
            </a:r>
            <a:r>
              <a:rPr lang="en-US" dirty="0" smtClean="0"/>
              <a:t> </a:t>
            </a:r>
          </a:p>
          <a:p>
            <a:pPr algn="just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you.be/5EBAfrka25M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743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лена\дет.сад\сидим дома\IMG-20200422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72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совместной деятельности с родителями</a:t>
            </a:r>
            <a:endParaRPr lang="ru-RU" dirty="0"/>
          </a:p>
        </p:txBody>
      </p:sp>
      <p:pic>
        <p:nvPicPr>
          <p:cNvPr id="3074" name="Picture 2" descr="D:\Алена\дет.сад\сидим дома\IMG-20200423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7864" y="614754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Видеоматериалы: </a:t>
            </a:r>
          </a:p>
          <a:p>
            <a:r>
              <a:rPr lang="ru-RU" b="1" dirty="0" smtClean="0">
                <a:hlinkClick r:id="rId4" action="ppaction://hlinkfile"/>
              </a:rPr>
              <a:t>Рыболовлева Маша</a:t>
            </a:r>
            <a:endParaRPr lang="ru-RU" b="1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234561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Всемирный день книги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23 апреля Всемирный день книги. Предлагаем сегодня поговорить с детьми о любимых книгах и сказках. Ждем иллюстрации к любимым произведениям или рассказ вашего ребенка о любимой книге. А также можно выучить пальчиковую гимнастику или устроить семейную викторину по сказкам.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875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лена\дет.сад\сидим дома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61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лена\дет.сад\сидим дома\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6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61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61" y="1052736"/>
            <a:ext cx="8229600" cy="544522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В  группе детского сада создаем чат посредством системы </a:t>
            </a:r>
            <a:r>
              <a:rPr lang="en-US" sz="2000" b="1" dirty="0" err="1" smtClean="0">
                <a:cs typeface="Times New Roman" pitchFamily="18" charset="0"/>
              </a:rPr>
              <a:t>WhatsApp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ru-RU" sz="2000" b="1" dirty="0" smtClean="0">
                <a:cs typeface="Times New Roman" pitchFamily="18" charset="0"/>
              </a:rPr>
              <a:t> под названием - </a:t>
            </a:r>
            <a:r>
              <a:rPr lang="en-US" sz="2000" b="1" dirty="0" smtClean="0">
                <a:cs typeface="Times New Roman" pitchFamily="18" charset="0"/>
              </a:rPr>
              <a:t>#</a:t>
            </a:r>
            <a:r>
              <a:rPr lang="ru-RU" sz="2000" b="1" dirty="0" smtClean="0">
                <a:cs typeface="Times New Roman" pitchFamily="18" charset="0"/>
              </a:rPr>
              <a:t>сидим дома</a:t>
            </a:r>
            <a:r>
              <a:rPr lang="en-US" sz="2000" b="1" dirty="0" smtClean="0">
                <a:cs typeface="Times New Roman" pitchFamily="18" charset="0"/>
              </a:rPr>
              <a:t>#</a:t>
            </a:r>
            <a:r>
              <a:rPr lang="ru-RU" sz="2000" b="1" dirty="0" smtClean="0">
                <a:cs typeface="Times New Roman" pitchFamily="18" charset="0"/>
              </a:rPr>
              <a:t>. Желающие родители вступают в данную группу и становятся непосредственными участниками.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Каждый день родителям от педагогов предлагаются игровые занятия по всем направлениям развития: познание; речевое развитие; художественное творчество; физическое развитие; социально-коммуникативное развитие; чтение художественной литературы. Родители совместно с детьми выбирают наиболее интересные формы работы.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Приветствуется инициатива со стороны родителей и ребенка. Участники группы могут предлагать темы для рассмотрения, варианты их изучения. Таким образом дети, педагоги и родители становятся равными по значимости образовательными партнерами.</a:t>
            </a:r>
            <a:endParaRPr lang="ru-RU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«Семейное чтение»</a:t>
            </a:r>
            <a:endParaRPr lang="ru-RU" dirty="0"/>
          </a:p>
        </p:txBody>
      </p:sp>
      <p:pic>
        <p:nvPicPr>
          <p:cNvPr id="6147" name="Picture 3" descr="D:\Алена\дет.сад\сидим дома\IMG-20200423-WA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384376" cy="23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Алена\дет.сад\сидим дома\IMG-20200423-WA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51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222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/>
              <a:t>Разработать и </a:t>
            </a:r>
            <a:r>
              <a:rPr lang="ru-RU" sz="2400" b="1" dirty="0"/>
              <a:t>а</a:t>
            </a:r>
            <a:r>
              <a:rPr lang="ru-RU" sz="2400" b="1" dirty="0" smtClean="0"/>
              <a:t>пробировать систему дистанционного взаимодействия между всеми участниками образовательного процесса, по теме весна. Раскрыть тему «весна».</a:t>
            </a:r>
          </a:p>
          <a:p>
            <a:pPr algn="just"/>
            <a:r>
              <a:rPr lang="ru-RU" sz="2400" b="1" dirty="0" smtClean="0"/>
              <a:t>Повысить профессиональную компетентность педагогов в области организации дистанционного обучения, применения в работе с дошкольниками ИКТ.</a:t>
            </a:r>
          </a:p>
          <a:p>
            <a:pPr algn="just"/>
            <a:r>
              <a:rPr lang="ru-RU" sz="2400" b="1" dirty="0" smtClean="0"/>
              <a:t>Вовлечь в активное взаимодействие родителей воспитанников, реализации дистанционных образовательных   технологий.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Каждый день начинается с определения темы дня.  Педагоги предлагают родителям и детям художественную литературу, познавательный материал, подвижные игры, варианты творческой мастерской, аудио и видео материал по выбранной мини теме. Совместно с родителями дети выполняют наиболее интересные задания. Результат деятельности родителями размещается в группе </a:t>
            </a:r>
            <a:r>
              <a:rPr lang="en-US" dirty="0" err="1" smtClean="0"/>
              <a:t>WhatSapp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ru-RU" dirty="0" smtClean="0"/>
              <a:t>неделя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1 день : «Солнце»</a:t>
            </a:r>
          </a:p>
          <a:p>
            <a:r>
              <a:rPr lang="ru-RU" sz="3200" dirty="0"/>
              <a:t>2 день: «Бабочки»</a:t>
            </a:r>
          </a:p>
          <a:p>
            <a:r>
              <a:rPr lang="ru-RU" sz="3200" dirty="0"/>
              <a:t>3 день: «Мимоза»</a:t>
            </a:r>
          </a:p>
          <a:p>
            <a:r>
              <a:rPr lang="ru-RU" sz="3200" dirty="0"/>
              <a:t>4 день: «Птички»</a:t>
            </a:r>
          </a:p>
          <a:p>
            <a:r>
              <a:rPr lang="ru-RU" sz="3200" dirty="0"/>
              <a:t>5 день: «Космос.12 апреля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72" y="1600200"/>
            <a:ext cx="32122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«Солнце»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И пока нам приходится сидеть дома, на улице наступила настоящая теплая весна. Сегодня мы предлагаем вам взглянуть на весеннее небо, на яркое солнце</a:t>
            </a:r>
          </a:p>
          <a:p>
            <a:r>
              <a:rPr lang="ru-RU" dirty="0" smtClean="0">
                <a:hlinkClick r:id="rId3" action="ppaction://hlinkfile"/>
              </a:rPr>
              <a:t>Стихи о солнце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Подвижная игра</a:t>
            </a:r>
            <a:endParaRPr lang="ru-RU" dirty="0" smtClean="0"/>
          </a:p>
          <a:p>
            <a:r>
              <a:rPr lang="ru-RU" dirty="0" smtClean="0"/>
              <a:t>Творческая мастерская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1240</Words>
  <Application>Microsoft Office PowerPoint</Application>
  <PresentationFormat>Экран (4:3)</PresentationFormat>
  <Paragraphs>121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Arial</vt:lpstr>
      <vt:lpstr>Calibri</vt:lpstr>
      <vt:lpstr>Georgia</vt:lpstr>
      <vt:lpstr>Times New Roman</vt:lpstr>
      <vt:lpstr>Тема Office</vt:lpstr>
      <vt:lpstr>Методическая неделя «Детский сад и родители. Структура взаимодействия при дистанционном обучении» «Организация образовательной деятельности при дистанционном обучении»</vt:lpstr>
      <vt:lpstr>Актуальность</vt:lpstr>
      <vt:lpstr>Цель </vt:lpstr>
      <vt:lpstr>Задачи </vt:lpstr>
      <vt:lpstr>Презентация PowerPoint</vt:lpstr>
      <vt:lpstr>Предполагаемый результат</vt:lpstr>
      <vt:lpstr>Презентация PowerPoint</vt:lpstr>
      <vt:lpstr>1 неделя</vt:lpstr>
      <vt:lpstr>«Солнце» </vt:lpstr>
      <vt:lpstr>Презентация PowerPoint</vt:lpstr>
      <vt:lpstr>«Бабочки»</vt:lpstr>
      <vt:lpstr>Результаты совместной деятельности с родителями</vt:lpstr>
      <vt:lpstr>Презентация PowerPoint</vt:lpstr>
      <vt:lpstr>«Верба»</vt:lpstr>
      <vt:lpstr>Результаты совместной деятельности с родителями</vt:lpstr>
      <vt:lpstr>«Птички»</vt:lpstr>
      <vt:lpstr>Результаты совместной деятельности с родителями</vt:lpstr>
      <vt:lpstr>Презентация PowerPoint</vt:lpstr>
      <vt:lpstr>«Космос»</vt:lpstr>
      <vt:lpstr>Презентация PowerPoint</vt:lpstr>
      <vt:lpstr>Результаты совместной деятельности с родителями</vt:lpstr>
      <vt:lpstr>2 неделя</vt:lpstr>
      <vt:lpstr>«Животные весной»</vt:lpstr>
      <vt:lpstr>Презентация PowerPoint</vt:lpstr>
      <vt:lpstr>Результаты совместной деятельности с родителями</vt:lpstr>
      <vt:lpstr>«Огород на окне»</vt:lpstr>
      <vt:lpstr>Презентация PowerPoint</vt:lpstr>
      <vt:lpstr>Презентация PowerPoint</vt:lpstr>
      <vt:lpstr>Результаты совместной деятельности с родителями</vt:lpstr>
      <vt:lpstr>Презентация PowerPoint</vt:lpstr>
      <vt:lpstr> «Здоровье в порядке – спасибо зарядке» </vt:lpstr>
      <vt:lpstr>Спортивные достижения</vt:lpstr>
      <vt:lpstr>«Цирк»</vt:lpstr>
      <vt:lpstr>Презентация PowerPoint</vt:lpstr>
      <vt:lpstr>«Пасха»</vt:lpstr>
      <vt:lpstr>Презентация PowerPoint</vt:lpstr>
      <vt:lpstr>Результаты совместной деятельности с родителями</vt:lpstr>
      <vt:lpstr> Акция «Мы справимся с вирусом»</vt:lpstr>
      <vt:lpstr>Результаты совместной деятельности с родителями</vt:lpstr>
      <vt:lpstr>«Как я помогаю маме»</vt:lpstr>
      <vt:lpstr>Презентация PowerPoint</vt:lpstr>
      <vt:lpstr>Презентация PowerPoint</vt:lpstr>
      <vt:lpstr>Маленькие помощники</vt:lpstr>
      <vt:lpstr>Мама, папа, я  - ПДД знающая семья</vt:lpstr>
      <vt:lpstr>Презентация PowerPoint</vt:lpstr>
      <vt:lpstr>Результаты совместной деятельности с родителями</vt:lpstr>
      <vt:lpstr>Всемирный день книги</vt:lpstr>
      <vt:lpstr>Презентация PowerPoint</vt:lpstr>
      <vt:lpstr>Презентация PowerPoint</vt:lpstr>
      <vt:lpstr>«Семейное чтение»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«Сидим дома»</dc:title>
  <dc:creator>пк</dc:creator>
  <cp:lastModifiedBy>Windows User</cp:lastModifiedBy>
  <cp:revision>57</cp:revision>
  <dcterms:created xsi:type="dcterms:W3CDTF">2020-04-07T05:46:29Z</dcterms:created>
  <dcterms:modified xsi:type="dcterms:W3CDTF">2021-03-16T16:40:30Z</dcterms:modified>
</cp:coreProperties>
</file>