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65" r:id="rId7"/>
    <p:sldId id="263" r:id="rId8"/>
    <p:sldId id="258" r:id="rId9"/>
    <p:sldId id="264" r:id="rId10"/>
    <p:sldId id="270" r:id="rId11"/>
    <p:sldId id="272" r:id="rId12"/>
    <p:sldId id="273" r:id="rId13"/>
    <p:sldId id="274" r:id="rId14"/>
    <p:sldId id="271" r:id="rId15"/>
    <p:sldId id="275" r:id="rId16"/>
    <p:sldId id="276" r:id="rId17"/>
    <p:sldId id="277" r:id="rId18"/>
    <p:sldId id="278" r:id="rId19"/>
    <p:sldId id="279" r:id="rId20"/>
    <p:sldId id="261" r:id="rId21"/>
    <p:sldId id="267" r:id="rId22"/>
    <p:sldId id="260" r:id="rId23"/>
    <p:sldId id="262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 userDrawn="1"/>
        </p:nvSpPr>
        <p:spPr>
          <a:xfrm>
            <a:off x="142844" y="142858"/>
            <a:ext cx="8858312" cy="4786346"/>
          </a:xfrm>
          <a:prstGeom prst="snip2DiagRect">
            <a:avLst/>
          </a:prstGeom>
          <a:solidFill>
            <a:schemeClr val="bg1">
              <a:alpha val="81000"/>
            </a:schemeClr>
          </a:solidFill>
          <a:ln w="34925" cap="rnd">
            <a:solidFill>
              <a:srgbClr val="C0000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images.clipartlogo.com/files/istock/thumbs/1028/10288931-watermelo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3740216"/>
            <a:ext cx="2000264" cy="12868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 userDrawn="1"/>
        </p:nvSpPr>
        <p:spPr>
          <a:xfrm>
            <a:off x="142844" y="142858"/>
            <a:ext cx="8858312" cy="4786346"/>
          </a:xfrm>
          <a:prstGeom prst="snip2DiagRect">
            <a:avLst/>
          </a:prstGeom>
          <a:solidFill>
            <a:schemeClr val="bg1">
              <a:alpha val="81000"/>
            </a:schemeClr>
          </a:solidFill>
          <a:ln w="34925" cap="rnd">
            <a:solidFill>
              <a:srgbClr val="C0000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cup-of-dream.at.ua/Trinkets/Food/13.gif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4"/>
            <a:ext cx="1357322" cy="32711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 userDrawn="1"/>
        </p:nvSpPr>
        <p:spPr>
          <a:xfrm>
            <a:off x="142844" y="142858"/>
            <a:ext cx="8858312" cy="4786346"/>
          </a:xfrm>
          <a:prstGeom prst="snip2DiagRect">
            <a:avLst/>
          </a:prstGeom>
          <a:solidFill>
            <a:schemeClr val="bg1">
              <a:alpha val="81000"/>
            </a:schemeClr>
          </a:solidFill>
          <a:ln w="34925" cap="rnd">
            <a:solidFill>
              <a:srgbClr val="C0000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easyfreeclipart.com/1535/watermelon-border-clip-art-clipart-panda-free-images-1535548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714758"/>
            <a:ext cx="1309687" cy="1309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 userDrawn="1"/>
        </p:nvSpPr>
        <p:spPr>
          <a:xfrm>
            <a:off x="142844" y="142858"/>
            <a:ext cx="8858312" cy="4786346"/>
          </a:xfrm>
          <a:prstGeom prst="snip2DiagRect">
            <a:avLst/>
          </a:prstGeom>
          <a:solidFill>
            <a:schemeClr val="bg1">
              <a:alpha val="81000"/>
            </a:schemeClr>
          </a:solidFill>
          <a:ln w="34925" cap="rnd">
            <a:solidFill>
              <a:srgbClr val="C0000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d3kq2xhl2rew87.cloudfront.net/user/image/0/2/6/15017180_dessin_anime_heureux_melon_86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3643320"/>
            <a:ext cx="1233933" cy="1363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595F-7E98-438F-98A1-4517C30E6A8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DC38-F5BC-4CB6-8D02-9F1AB614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7614"/>
            <a:ext cx="5930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Информационно-исследовательский проект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«Мой милый край- арбузная столица»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795886"/>
            <a:ext cx="37592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Нугманова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Бибигуль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Борисовна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Соломина Надежда Михайловна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339502"/>
            <a:ext cx="5443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Быковский детский сад №3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1093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направлением в ее работе являлось создание высокопродуктивных сортов бахчевых культур с высокими вкусовыми качествами, разными сроками созревания и хозяйственным назначением, устойчивых к заболеваниям. За годы научной деятельности станцией создано и улучшено свыше 40 сортов арбузов, 16 сортов дыни, 5 сортов тыквы.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годы золотыми медалями отмечено более 20 сортов арбуза. Арбуз в нашем крае доступен всем. В конце лета и до самого снега свежий арбуз на нашем столе. А кто его посолит, кушает почти весь год.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все ли мы знаем об арбузе?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он к нам пришел? И сделал знаменитым наш край. Его любят и ценят во всем мире! И знают ли люди о его лечебных качествах? Какие люди работали над выведением новых сортов?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заинтересовались этим. Занимаясь и работая над этими вопросами, сколько нового и интересного мы узнали об арбузе!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6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151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начале XVIII века, по легенде Петр попробовал нашего арбуза и пришел в восторг, да еще и велел салютовать по этому поводу из своих пушек. Вернулся в Петербург и приказал доставлять сей вкусный плод ко его двору. Арбузы наши там подавались на десерт во время дворцовых ассамблей.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Доставка ко двору была продолжена и при дочери Петра — Елизавете. Для этой цели в Царицыне была создана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«фруктовая почта»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Ведал этой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«почтой»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и полностью отвечал за доставку арбузов штабс-капитан Зубов. Арбузы, тщательно переложенные соломой и войлоком, перевозили ящиках. ящики эти подвешивали на ремнях к телеге-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«качке»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Едет телега-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«качка»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раскачиваются в ней арбузы. Не бились арбузы в дороге на ухабах. Приезжали целыми ко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двору.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 такое доходное дело, стали заниматься арбузами купцы в нашем Заволжье. Столицей арбузного края стал Царицын. Вот что написал известный путешественник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Лепехин,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побывав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Царицыне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«Бедные жители питаются от посеву дынь и арбузов, которые вкусом даже астраханских превосходят.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02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950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занимают все поля, ибо ни в каком другом посеве жители не упражняются.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Вкусные, сладкие и сочные сии растения, которыми против других плодов хвалиться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может».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МХ века столицей арбузного царства называли уже Быковы хутора. Если в те времена доводилось проезжать по Волге мимо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«столицы»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можно было увидеть на берегу бледно-зеленые бугры. То лежат ярусами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арбузы. Подвозили их возами, грузили на дощаники и отправляли в центральную часть России.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арбузы были самые крупные, почти в обхват руками и весили около пуда. Этот сорт отличался толстой коркой и выдерживал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долгие перевозки.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Бахчу пахали весной или осенью. Потом обязательно бороновали. Боронование сохраняло в почве влагу и очищало пашню от сорных трав. Через каждые два шага лунку мотыгой закладывали. После посадки лунки заливали водой. Могли еще раз полить, но это считалось лишним. </a:t>
            </a:r>
          </a:p>
        </p:txBody>
      </p:sp>
    </p:spTree>
    <p:extLst>
      <p:ext uri="{BB962C8B-B14F-4D97-AF65-F5344CB8AC3E}">
        <p14:creationId xmlns:p14="http://schemas.microsoft.com/office/powerpoint/2010/main" val="7531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109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убеждению крестьян арбуз от этого изнеживается, вкус приобретается водянистый. Арбуз сушь любит. Солнце! Хлеба сгорят, а с арбузом все одно будешь. Беда, когда дожди идут, хлеба сгниют и без арбузов останешься. Если весна выдалась засушливая, арбуз сажали ращенными семенами. Семена мешали с опилками и песком. Водой заливали и ставили в горшке на печку. В тепло. Взойдут ростки, промоют от слизи и высаживают при помощи кола. Кол — простая палка и железный наконечник. На наконечнике на расстоянии 5 см усики были отогнуты, что бы в землю он входил на нужную глубину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Бахчу несколько раз за лето пропалывали мотыгой. Прорывали всходы, оставляли только те, у которых верхние листочки образовывали верхний крест. А при появлении плетей оставляли только три, одна из них обязательно оставалась коренной плетью. А что бы плети ни перекатывало ветром, их присыпали землей, прикалывали рогульками. Зацветут арбузы, лишние цветы то же долой.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83518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Появилась завязь, нанимали стариков да вдов бахчу караулить.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Опытный бахчевод арбуз будущий определял по цвету. Издалека он видел, блеском отливает, — значит спелый. Арбузы первой спелости на семена оставляли. Обращали внимание, что бы семенной арбуз был правильной формы, с широким основанием. На таких арбузах хозяин ставил свои инициалы или крест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 арбузы назывались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«головками»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продавались дороже. Цена зависела от величины. А там, на сколько фунтов арбуз потянет, - это дело десятое. У каждого бахчевода были свои меры — обручи разной величины.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Накидывался обруч на арбуз, — плати столько-то. И все — без лишних слов. Для себя арбузы заготавливали в соленом и свежем виде. Солил арбузы в бочках, а что бы они не кисли, добавляли туда капусты да песку. Для запаха кидали в бочку листья смородины или вишни.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351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 сентября, с похолоданием приступали к варке арбузного сиропа, еще его у нас называют нардеком.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«Нардек»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слово не русское, а персидское. В переводе — сироп из гранатов, слив, кизила. Пришло это слово к русским крестьянам от татар.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Варить нардек — дело хлопотное. Сначала рыли яму. На нее ставили чугунный котел вместимостью до 100 ведер. Снаружи котел обмазывали глиной, оставляли З отдушины для выхода дыма. Арбузы резали на половинки, вынимали мякоть в котел. Кипятили. Упрела мякоть, цедил сквозь корзину. Полученный сок опять кипятили. Кипятили до тех пор, пока из него сироп не получится. А для этого долгое время нужно. Сироп должен быть густой, как деготь. Если нардек переварить будет горчить, если не доварить — забродит. За варкой строго следили. Каплю на ноготь капнут — растекается, значит, не готов, если капля стоит, значит, в самый раз. Из 100 ведер сока получалось 20 ведер сока, из 20 ведер сока — 2 ведра нардека. А соломы требовалось два огромных воза.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41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151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Времени больше 8 часов. Для длительного хранения нардек разливали в дубовые бочонки до 10 ведер. В урожайные годы крестьяне наваривали более 30 ведер нардека. Нардек потом продавали на базаре или обменивали на дрова.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праздникам нардек ели с пышками, блинами, запивали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квасом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Во время полевых работ тюря из нардека считалась незаменимой пищей. Семечки арбузные жарили и употребляли как лакомство, а семенное молочко вылечивало от лихорадки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как по Волге пароходы пошли, положение дел в бахчеводстве изменилось. Появилась возможность быстрой доставки арбузов в столицу. Цена на арбузы повысилась. Выгодное дело стало. Крестьяне Быковых хуторов новые сорта арбузов вывели. Лучшим из них считался в то время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растуж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 вкусный, и терпеливый к перевозкам. Хоть в 12 ярусов нагружай, ему хоть бы что. Стали крестьяне посевные площади под бахчи расширять.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6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9502"/>
            <a:ext cx="8352928" cy="4880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Дмитрий Холодов. Человек — легенда.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 Холодов в Бирючей балке. Из детских лет есть один примечательный факт. В тринадцатилетнем возрасте он выехал сеять горчицу. Сеяли в то время вручную. Старший идет впереди, рукой семена разбрасывает, а младший Холодов следом на кобыле семена прикатывает. Спустя некоторое время, когда культура взошла густым зеленым ковром, маленький Холодов задумался — слишком плотным оказался посев. Загнал лошадь в поле и забороновал все, спустя 2 дня еще раз. Результат превзошел все ожидания. Со своей десятины Дмитрий собрал по 60 пудов горчицы, соседи же по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десятины Дмитрий собрал по 60 пудов горчицы, соседи же по 24.Демобилизовавшись из Красной Армии в 1922 году, Дмитрий принялся за осуществление своей мечты — учиться на агронома. И вот он поступает 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Саратовский сельскохозяйственный институт. Там он знакомится с таким человеком как академик Вавилов. А одно время Холодову д велось </a:t>
            </a: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учиться с Николаем Васильевичем </a:t>
            </a:r>
            <a:r>
              <a:rPr lang="ru-RU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Цициным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знаменитым ныне академиком, дважды героем </a:t>
            </a:r>
            <a:r>
              <a:rPr lang="ru-RU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Соцтруда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лауреатом Ленинской премии. </a:t>
            </a:r>
            <a:r>
              <a:rPr lang="ru-RU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Цицин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известен еще тем,</a:t>
            </a: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что первым заложил в Москве ботанический сад, которым и заведовал.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35846"/>
            <a:ext cx="9239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19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80648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ВУЗа он вернулся в Быковы хутора. Здесь, в октябре 1930 года, учитывая большой опыт местных практиков, на базе Н И овощного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хоз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яйства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входящего в состав ВАСХНИЛ, была создана од а из шести, рас киданных по всему Союзу опытная станция бахчеводств. По началу Дмитрий Григорьевич работал семеноводом — очищал семена от примесей, доводя их до сортовой кондиции, а затем и сам стал экспериментировать.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Селекция — занятие кропотливое, требующее огромного терпения. В среднем на выведение одного сорта уходит 10-13 лет. Но уже в довоенное время при соавторстве Холодова прошли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госсортоиспытания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ставшие знаменитыми и забытые незаслуженно сорта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«Красавчик-55»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«Мурашка- 12»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Мелитопольский- 143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228600"/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военном отрезке биографии Дмитрия Холодова нам известно, что он воевал, был ранен, пленен, прошел концлагеря Германии. Вернулся домой, вновь занялся любимым делом. И не изменил своему делу до самой смерти.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813690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Помимо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«Красавчика»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«Мурашки»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«Мелитопольского»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он оставил после себя такие сорта, как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«Волгоградский-5»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«Тюльпан»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Быковчанин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«Подарок Холодова»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(не путать с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«Холодком»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Интересен факт появления на свет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«Подарка Холодова»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 уборке сорта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«Степного-64»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машина раздавила на краю поля один из арбузов. Дмитрия Холодова поразили семена, оказавшиеся черными, причем на одном корню созрело 12 арбузов, общим весом 87 кг. На соседнем поле зрел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«Красавчик»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результате чего, догадался Холодов, и произошло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переопыление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 только после 13 лет поиска и экспериментов на сортоиспытание он сдал новый сорт, носящий фамилию нашего земляка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«Подарок Холодова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 горами, друзья, арбузная пора!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ненужных камней нет средства вкусней.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(мякоть и корки)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оказывает хороший лечебный эффект при почечных камнях. Он способствует переводу камней в доле растворимое состояние и быстро выводит эти соли из организма.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Фолиевая кислота каждому нужна.</a:t>
            </a:r>
          </a:p>
          <a:p>
            <a:pPr indent="228600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3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1510"/>
            <a:ext cx="4485109" cy="428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27218"/>
              </p:ext>
            </p:extLst>
          </p:nvPr>
        </p:nvGraphicFramePr>
        <p:xfrm>
          <a:off x="6804248" y="1923678"/>
          <a:ext cx="515155" cy="427777"/>
        </p:xfrm>
        <a:graphic>
          <a:graphicData uri="http://schemas.openxmlformats.org/drawingml/2006/table">
            <a:tbl>
              <a:tblPr/>
              <a:tblGrid>
                <a:gridCol w="5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7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8426"/>
            <a:ext cx="3863879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510"/>
            <a:ext cx="3240360" cy="855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518"/>
            <a:ext cx="3096344" cy="412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3558"/>
            <a:ext cx="4582755" cy="343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0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151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2286695"/>
            <a:ext cx="82809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5486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Помню все и люблю тебя, степь дорогая.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 люблю я,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Быковы мои хутора.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была краса мне мила,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иная,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Ваше завтра люблю,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не ваше вчера.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строки стихотворения знакомы каждому из нас. Ведь их написал наш земляк, поэт-фронтовик, лауреат Государственной премии СССР Михаил Луконин. Именно он воспевал по-особому наш степной край.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Быковская земля! Нет, пожалуй, красивее места для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быковчан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Именно здесь выращиваются знаменитые на весь мир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быковские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арбузы.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9582"/>
            <a:ext cx="4572000" cy="20506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Мой милый край.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Арбузная столица!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перешел и войны и миры.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не могу к тебе не возвратиться!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из нас, живущий в нашем крае, гордится </a:t>
            </a:r>
            <a:r>
              <a:rPr lang="ru-RU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быковским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арбузом.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11510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51011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Неотъемлемая часть любой системы образования – воспитание патриотизма. Патриотизм – это любовь и привязанность к Родине, преданность ей, ответственность за нее, желание трудиться на ее благо, беречь и умножать богатства. Основы патриотизма начинают формироваться в дошкольном возрасте. Патриотическое воспитание дошкольников включает в себя передачу им знаний, формирование на их основе отношения и организацию доступной возрасту деятельности. Фундаментом патриотизма по праву рассматривается целенаправленное ознакомление детей с родным краем.  Любовь к Отчизне начинается с любви к своей малой родине - месту, где родился человек. Базовый этап формирования у детей любви к Родине – накопление ими социального опыта жизни в своем городе, усвоение принятых в нем норм поведения, взаимоотношений, приобщение к миру его культуры.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7494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успешности работы с детьми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 по  ознакомлению  с  городом,  где  они  живут,  необходимо применить проектный метод.  Дошкольное детство можно назвать порой ежедневных открытий. Взрослым следует дарить детям радость этих открытий, наполнив их идеологическим и воспитательным содержанием, которые должны способствовать формированию нравственных основ и чувства патриотизма.</a:t>
            </a:r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Формирование у детей любви к Родине, к родному городу и его истории, чувства ответственности за судьбу города, желания трудиться на его благо, беречь и умножать его богатства. Приобщение детей к культуре и традициям народа.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959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0959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флоре и фауне родного края.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знакомство детей с рекой Волгой, её расположением на карте, уникальностью.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городу, краю, умение видеть прекрасное, гордиться им.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экологическую культуру у детей и их родителей, желание принимать участие в проведении мероприятий по охране окружающей среды.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5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578"/>
            <a:ext cx="7812359" cy="444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1423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Быковский район славится на всю страну своими арбузами, бесконечными полями пшеницы и кукурузы, первозданностью природы, а так же красотой волжских просторов.</a:t>
            </a:r>
          </a:p>
        </p:txBody>
      </p:sp>
    </p:spTree>
    <p:extLst>
      <p:ext uri="{BB962C8B-B14F-4D97-AF65-F5344CB8AC3E}">
        <p14:creationId xmlns:p14="http://schemas.microsoft.com/office/powerpoint/2010/main" val="20445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9541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Символика Герба района.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Символика Герба района отражает природно-географические и экономические особенности Быковского муниципального района.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Бык - символ плодородия, труда, терпения и силы, а так же носитель имени сего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Арбуз - символ достигнутой славы, которую район завоевал на весь мир, что подчеркивает историческую действительность в словах знаменитого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 Луконина - "Мой милый край - арбузная столица". Символизируя достигнутую мировую славу, изумительный плод арбуза выражает трудолюбие и преданность коренных жителей.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699541"/>
            <a:ext cx="2072829" cy="276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1151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Располагается район на левом берегу Волжского водохранилища, в ста шестидесяти километрах от областного центра. Еще в середине 18 века здешние окрестности представляли собой степной океан. Благодаря труду нескольких поколений эти земли превратились в сельхозугодия.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9021" y="161183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главная гордость всего района. Именно здесь выращиваются самые крупные ягоды во всем мире. Их вес порой достигает 50 килограммов. В сентябре в селах и деревнях проводятся праздники и соревнования, посвященные арбузу. Побывав на них, вы сможете окунуться в уникальную атмосферу доброты, дружбы и отведать эту замечательную ягоду.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17">
            <a:off x="2971791" y="3061203"/>
            <a:ext cx="331246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4094583" cy="30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749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научное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Быковская бахчевая селекционная опытная станция» — старейшее селекционное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выведению сортов и гибридов F1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Быковские арбузы известны во всем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природно-климатические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сложившиеся для выращивания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бахчевых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Заволжье, привели еще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к промышленному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именно здесь, на нашей земле.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Богатейший опыт, накопленный бахчеводами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многочисленный ассортимент местных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арбузов и дынь послужил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Быковской Бахчевой Селекционной Опытной Станции 10 октября 1930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905</Words>
  <Application>Microsoft Office PowerPoint</Application>
  <PresentationFormat>Экран (16:9)</PresentationFormat>
  <Paragraphs>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22</cp:revision>
  <dcterms:created xsi:type="dcterms:W3CDTF">2017-07-12T06:25:15Z</dcterms:created>
  <dcterms:modified xsi:type="dcterms:W3CDTF">2021-03-15T17:34:14Z</dcterms:modified>
</cp:coreProperties>
</file>