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FB08-7C73-4E70-9F84-61847EBD7A9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769D-41CA-49D7-A8D7-185B33A40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38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FB08-7C73-4E70-9F84-61847EBD7A9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769D-41CA-49D7-A8D7-185B33A40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25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FB08-7C73-4E70-9F84-61847EBD7A9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769D-41CA-49D7-A8D7-185B33A4063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8949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FB08-7C73-4E70-9F84-61847EBD7A9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769D-41CA-49D7-A8D7-185B33A40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181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FB08-7C73-4E70-9F84-61847EBD7A9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769D-41CA-49D7-A8D7-185B33A4063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56412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FB08-7C73-4E70-9F84-61847EBD7A9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769D-41CA-49D7-A8D7-185B33A40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235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FB08-7C73-4E70-9F84-61847EBD7A9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769D-41CA-49D7-A8D7-185B33A40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6266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FB08-7C73-4E70-9F84-61847EBD7A9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769D-41CA-49D7-A8D7-185B33A40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70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FB08-7C73-4E70-9F84-61847EBD7A9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769D-41CA-49D7-A8D7-185B33A40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151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FB08-7C73-4E70-9F84-61847EBD7A9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769D-41CA-49D7-A8D7-185B33A40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54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FB08-7C73-4E70-9F84-61847EBD7A9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769D-41CA-49D7-A8D7-185B33A40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40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FB08-7C73-4E70-9F84-61847EBD7A9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769D-41CA-49D7-A8D7-185B33A40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900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FB08-7C73-4E70-9F84-61847EBD7A9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769D-41CA-49D7-A8D7-185B33A40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646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FB08-7C73-4E70-9F84-61847EBD7A9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769D-41CA-49D7-A8D7-185B33A40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521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FB08-7C73-4E70-9F84-61847EBD7A9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769D-41CA-49D7-A8D7-185B33A40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FFB08-7C73-4E70-9F84-61847EBD7A9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769D-41CA-49D7-A8D7-185B33A40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160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FFB08-7C73-4E70-9F84-61847EBD7A9A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268769D-41CA-49D7-A8D7-185B33A40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794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me.ru/svoboda-psihologiya/11-sovetov-ot-mnogodetnoj-mamy-psihologa-chemu-opytu-doveryayut-milliony-roditelej-2120815/" TargetMode="External"/><Relationship Id="rId7" Type="http://schemas.openxmlformats.org/officeDocument/2006/relationships/hyperlink" Target="https://schoolpsy.wordpress.com/2011/10/26/%D0%BE%D1%82%D0%B2%D0%B5%D1%82%D1%8B-%D0%BF%D1%81%D0%B8%D1%85%D0%BE%D0%BB%D0%BE%D0%B3%D0%B0-%D0%BD%D0%B0-%D0%B2%D0%BE%D0%BF%D1%80%D0%BE%D1%81%D1%8B-%D1%80%D0%BE%D0%B4%D0%B8%D1%82%D0%B5%D0%BB%D0%B5/" TargetMode="External"/><Relationship Id="rId2" Type="http://schemas.openxmlformats.org/officeDocument/2006/relationships/hyperlink" Target="https://vseprorebenka.ru/vospitanie/psihologija/krizis-7-let-u-rebenka.html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mojmalysh.ru/?p=1867" TargetMode="External"/><Relationship Id="rId5" Type="http://schemas.openxmlformats.org/officeDocument/2006/relationships/hyperlink" Target="https://www.det-psi.ru/zadat-vopros/" TargetMode="External"/><Relationship Id="rId4" Type="http://schemas.openxmlformats.org/officeDocument/2006/relationships/hyperlink" Target="https://www.ya-roditel.ru/parents/consultation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884" y="353960"/>
            <a:ext cx="9778180" cy="10913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405079"/>
            <a:ext cx="7766936" cy="2241208"/>
          </a:xfrm>
        </p:spPr>
        <p:txBody>
          <a:bodyPr/>
          <a:lstStyle/>
          <a:p>
            <a:pPr lvl="0" algn="ctr" defTabSz="914400">
              <a:spcBef>
                <a:spcPts val="0"/>
              </a:spcBef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Методическая неделя «Детский сад и родители. Структура взаимодействия при дистанционном обучении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  <a:br>
              <a:rPr lang="ru-RU" sz="2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Дистанционное взаимодействие с родителями в условиях </a:t>
            </a:r>
            <a:b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Консультационного центра </a:t>
            </a:r>
            <a:b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«Школа успешных родителей и счастливых детей»</a:t>
            </a:r>
            <a:r>
              <a:rPr lang="ru-RU" sz="2400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646287"/>
            <a:ext cx="7766936" cy="1636526"/>
          </a:xfrm>
        </p:spPr>
        <p:txBody>
          <a:bodyPr>
            <a:normAutofit fontScale="92500" lnSpcReduction="20000"/>
          </a:bodyPr>
          <a:lstStyle/>
          <a:p>
            <a:pPr algn="ctr"/>
            <a:endParaRPr lang="ru-RU" dirty="0" smtClean="0"/>
          </a:p>
          <a:p>
            <a:r>
              <a:rPr lang="ru-RU" dirty="0" smtClean="0">
                <a:solidFill>
                  <a:schemeClr val="tx1"/>
                </a:solidFill>
              </a:rPr>
              <a:t>Подготовила: воспитатель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Соломина Н.М.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Быково 2021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257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86080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7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Поговорить </a:t>
            </a:r>
            <a:r>
              <a:rPr lang="ru-RU" sz="27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 «важном</a:t>
            </a:r>
            <a:r>
              <a:rPr lang="ru-RU" sz="27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»:</a:t>
            </a:r>
            <a:br>
              <a:rPr lang="ru-RU" sz="27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1. 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https://vseprorebenka.ru/vospitanie/psihologija/krizis-7-let-u-rebenka.html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2. </a:t>
            </a:r>
            <a:r>
              <a:rPr lang="ru-RU" sz="2000" u="sng" dirty="0">
                <a:solidFill>
                  <a:srgbClr val="005BD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https://www.adme.ru/svoboda-psihologiya/11-sovetov-ot-mnogodetnoj-mamy-psihologa-chemu-opytu-doveryayut-milliony-roditelej-2120815/</a:t>
            </a:r>
            <a:r>
              <a:rPr lang="ru-RU" sz="20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3. </a:t>
            </a:r>
            <a:r>
              <a:rPr lang="ru-RU" sz="2000" u="sng" dirty="0">
                <a:solidFill>
                  <a:srgbClr val="005BD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https://www.ya-roditel.ru/parents/consultation/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4.  </a:t>
            </a:r>
            <a:r>
              <a:rPr lang="ru-RU" sz="2000" u="sng" dirty="0">
                <a:solidFill>
                  <a:srgbClr val="005BD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https://www.det-psi.ru/zadat-vopros/</a:t>
            </a:r>
            <a:r>
              <a:rPr lang="ru-RU" sz="20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5. </a:t>
            </a:r>
            <a:r>
              <a:rPr lang="ru-RU" sz="2000" u="sng" dirty="0">
                <a:solidFill>
                  <a:srgbClr val="005BD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https://mojmalysh.ru/?p=1867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6. </a:t>
            </a:r>
            <a:r>
              <a:rPr lang="ru-RU" sz="2000" u="sng" dirty="0">
                <a:solidFill>
                  <a:srgbClr val="005BD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https://schoolpsy.wordpress.com/2011/10/26/ответы-психолога-на-вопросы-родителе/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542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367" y="501445"/>
            <a:ext cx="8678098" cy="578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71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619" y="398206"/>
            <a:ext cx="8560111" cy="6120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611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2605" y="814649"/>
            <a:ext cx="8716297" cy="5586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34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144084"/>
            <a:ext cx="8834284" cy="241027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032644"/>
            <a:ext cx="8686801" cy="2748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628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6348" y="870155"/>
            <a:ext cx="8893278" cy="5442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67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1097" y="691496"/>
            <a:ext cx="8849032" cy="587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60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3329" y="2877089"/>
            <a:ext cx="8598310" cy="151792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9303" y="1613135"/>
            <a:ext cx="8362336" cy="111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075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2606" y="1578077"/>
            <a:ext cx="9217742" cy="3318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56178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</TotalTime>
  <Words>28</Words>
  <Application>Microsoft Office PowerPoint</Application>
  <PresentationFormat>Широкоэкранный</PresentationFormat>
  <Paragraphs>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3</vt:lpstr>
      <vt:lpstr>Аспект</vt:lpstr>
      <vt:lpstr>Методическая неделя «Детский сад и родители. Структура взаимодействия при дистанционном обучении» Дистанционное взаимодействие с родителями в условиях  Консультационного центра  «Школа успешных родителей и счастливых детей»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Поговорить о «важном»: 1. https://vseprorebenka.ru/vospitanie/psihologija/krizis-7-let-u-rebenka.html 2. https://www.adme.ru/svoboda-psihologiya/11-sovetov-ot-mnogodetnoj-mamy-psihologa-chemu-opytu-doveryayut-milliony-roditelej-2120815/ 3. https://www.ya-roditel.ru/parents/consultation/ 4.  https://www.det-psi.ru/zadat-vopros/ 5. https://mojmalysh.ru/?p=1867 6. https://schoolpsy.wordpress.com/2011/10/26/ответы-психолога-на-вопросы-родителе/   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Методическая неделя «Детский сад и родители. Структура взаимодействия при дистанционном обучении» Дистанционное взаимодействие с родителями в условиях  Консультационного центра  «Школа успешных родителей и счастливых детей» </dc:title>
  <dc:creator>Windows User</dc:creator>
  <cp:lastModifiedBy>Windows User</cp:lastModifiedBy>
  <cp:revision>5</cp:revision>
  <dcterms:created xsi:type="dcterms:W3CDTF">2021-03-18T16:30:05Z</dcterms:created>
  <dcterms:modified xsi:type="dcterms:W3CDTF">2021-03-18T17:09:21Z</dcterms:modified>
</cp:coreProperties>
</file>