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9" r:id="rId14"/>
    <p:sldId id="278" r:id="rId15"/>
    <p:sldId id="280" r:id="rId16"/>
    <p:sldId id="277" r:id="rId17"/>
    <p:sldId id="283" r:id="rId18"/>
    <p:sldId id="282" r:id="rId19"/>
    <p:sldId id="276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94660"/>
  </p:normalViewPr>
  <p:slideViewPr>
    <p:cSldViewPr>
      <p:cViewPr>
        <p:scale>
          <a:sx n="100" d="100"/>
          <a:sy n="100" d="100"/>
        </p:scale>
        <p:origin x="-46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CB556-5446-43B1-8933-8274B85697D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B15D7-667C-456E-AC8F-664577891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B15D7-667C-456E-AC8F-664577891B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B15D7-667C-456E-AC8F-664577891B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3699-A11A-4656-BB94-25A555B0A59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784976" cy="597666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210577"/>
            <a:ext cx="843855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Комплексный  проект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направлению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«История и культура родного края»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«На  улице  Мира...»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  воспитатели МКДОУ  Быковского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 сада № 3  «Солнышко»: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Заярная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Наталья  Александровна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Соломина Надежда  Михайловна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Быково – 2020 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течение 37 лет трудился на оперативных должностях по обеспечению Госбезопасности войск Советской  Армии.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4256212" cy="648073"/>
          </a:xfr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С 1963 г. на руководящей работе в системе Военной контрразведки КГБ СССР.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247455" cy="648071"/>
          </a:xfr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1967 г. закончил  Высшую  школу  КГБ СССР  по  специальности  правоведение.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712968" cy="432048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User\Desktop\Шахов А.И\IMG_20200101_180640.jpg"/>
          <p:cNvPicPr>
            <a:picLocks noChangeAspect="1" noChangeArrowheads="1"/>
          </p:cNvPicPr>
          <p:nvPr/>
        </p:nvPicPr>
        <p:blipFill>
          <a:blip r:embed="rId3" cstate="print"/>
          <a:srcRect t="23107"/>
          <a:stretch>
            <a:fillRect/>
          </a:stretch>
        </p:blipFill>
        <p:spPr bwMode="auto">
          <a:xfrm rot="5400000">
            <a:off x="559084" y="2761396"/>
            <a:ext cx="3417319" cy="3312368"/>
          </a:xfrm>
          <a:prstGeom prst="flowChartAlternateProcess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1027" name="Picture 3" descr="C:\Users\User\Desktop\Шахов А.И\IMG_20200101_180718.jpg"/>
          <p:cNvPicPr>
            <a:picLocks noChangeAspect="1" noChangeArrowheads="1"/>
          </p:cNvPicPr>
          <p:nvPr/>
        </p:nvPicPr>
        <p:blipFill>
          <a:blip r:embed="rId4" cstate="print"/>
          <a:srcRect b="7359"/>
          <a:stretch>
            <a:fillRect/>
          </a:stretch>
        </p:blipFill>
        <p:spPr bwMode="auto">
          <a:xfrm rot="5400000">
            <a:off x="4935162" y="2489774"/>
            <a:ext cx="3450139" cy="3888432"/>
          </a:xfrm>
          <a:prstGeom prst="flowChartAlternateProcess">
            <a:avLst/>
          </a:prstGeom>
          <a:noFill/>
          <a:ln w="5715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1983 г. по 1988 г. работал  на  Кубе  в  должности  Главного  Советника Военной  контрразведки  Вооружённых  Сил  Республики  при  Министре обороны  Рауле Кастро Рус, а  также  заместителем  при  органах  безопасности  Кубы.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72514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User\Pictures\img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469580" y="246460"/>
            <a:ext cx="4276850" cy="7128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Куда  бы  не  закинула Александра  Ивановича судьба всегда  была  рядом  его  верная  спутница, его  ангел-хранитель, надёжный  тыл,  любящая жена  Раиса  Ивановна.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640960" cy="504056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C:\Users\User\Desktop\Шахов А.И\5 Шах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3672408" cy="230425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2" name="Picture 4" descr="C:\Users\User\Desktop\Шахов А.И\9 Шах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2016224" cy="241942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3" name="Picture 5" descr="C:\Users\User\Desktop\Шахов А.И\11 Шах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80928"/>
            <a:ext cx="2211118" cy="248093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4" name="Picture 6" descr="C:\Users\User\Desktop\Шахов А.И\IMG_20200101_180510.jpg"/>
          <p:cNvPicPr>
            <a:picLocks noChangeAspect="1" noChangeArrowheads="1"/>
          </p:cNvPicPr>
          <p:nvPr/>
        </p:nvPicPr>
        <p:blipFill>
          <a:blip r:embed="rId6" cstate="print"/>
          <a:srcRect t="3030"/>
          <a:stretch>
            <a:fillRect/>
          </a:stretch>
        </p:blipFill>
        <p:spPr bwMode="auto">
          <a:xfrm>
            <a:off x="2915816" y="4149080"/>
            <a:ext cx="2736304" cy="237626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Последняя  должность – начальник  Особого  отдела  КГБ СССР по 32  армейскому Корпусу,  который  дислоцировался на  территории  Крыма.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Воинское  звание  «полковник»  присвоено  в  феврале  1981 г.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Удостоен  более 2 десятков правительственных  наград,  а  также  других  поощрений  Центра.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568952" cy="496855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0" name="Picture 2" descr="C:\Users\User\Pictures\img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916832"/>
            <a:ext cx="7570787" cy="4255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301006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 запас уволился  в  1988  году  в  возрасте 58  лет. За  период  службы  в  общей  сложности  15 лет  провёл  в  загранкомандировках,  где  работал  в  интересах  нашего  Отечества,  в  интересах  мира  на  Земле.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496944" cy="472514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1920613"/>
            <a:ext cx="8208912" cy="3970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Имеет  дочь, сына, внука  и  правнука Александра,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в  которых  находит  своё  продолжение  жизни.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Александр Иванович  с  молоком  матери  вобрал 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в  себя  лучшие  черты  национального  характера,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воспетых  в  русских  былинах,  стихах,  песнях: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нравственная  и   физическая  сила,  душевная  щедрость,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способность  прийти  на  помощь,  любовь к  своему  народу,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Родине,  природе. Одновременно  скромность  и  ранимость.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Вся  его  сознательная  жизнь была подчинена  одному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Миру  на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Уйдя  в  запас, вернулся  в  родные  края,  поселился 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на  улице  Мира...                  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Шахов А.И\167331a926ca14f8f69af35e5def13a2.jpg"/>
          <p:cNvPicPr>
            <a:picLocks noChangeAspect="1" noChangeArrowheads="1"/>
          </p:cNvPicPr>
          <p:nvPr/>
        </p:nvPicPr>
        <p:blipFill>
          <a:blip r:embed="rId4" cstate="print"/>
          <a:srcRect l="10260" t="9956"/>
          <a:stretch>
            <a:fillRect/>
          </a:stretch>
        </p:blipFill>
        <p:spPr bwMode="auto">
          <a:xfrm>
            <a:off x="7236296" y="1988840"/>
            <a:ext cx="1259632" cy="1302447"/>
          </a:xfrm>
          <a:prstGeom prst="flowChartInputOutpu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7171" name="Picture 3" descr="C:\Users\User\Desktop\Шахов А.И\32e0f64125cfa31158c750517c654c08.jpeg"/>
          <p:cNvPicPr>
            <a:picLocks noChangeAspect="1" noChangeArrowheads="1"/>
          </p:cNvPicPr>
          <p:nvPr/>
        </p:nvPicPr>
        <p:blipFill>
          <a:blip r:embed="rId5" cstate="print"/>
          <a:srcRect l="8045" t="16340"/>
          <a:stretch>
            <a:fillRect/>
          </a:stretch>
        </p:blipFill>
        <p:spPr bwMode="auto">
          <a:xfrm>
            <a:off x="179512" y="4869160"/>
            <a:ext cx="1259632" cy="1258616"/>
          </a:xfrm>
          <a:prstGeom prst="snip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7172" name="Picture 4" descr="C:\Users\User\Pictures\img232.jpg"/>
          <p:cNvPicPr>
            <a:picLocks noChangeAspect="1" noChangeArrowheads="1"/>
          </p:cNvPicPr>
          <p:nvPr/>
        </p:nvPicPr>
        <p:blipFill>
          <a:blip r:embed="rId6" cstate="print"/>
          <a:srcRect l="33709" t="12243" r="20446"/>
          <a:stretch>
            <a:fillRect/>
          </a:stretch>
        </p:blipFill>
        <p:spPr bwMode="auto">
          <a:xfrm>
            <a:off x="179512" y="1988840"/>
            <a:ext cx="1152128" cy="1224136"/>
          </a:xfrm>
          <a:prstGeom prst="snip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7173" name="Picture 5" descr="C:\Users\User\Desktop\Шахов А.И\Сын.JPG"/>
          <p:cNvPicPr>
            <a:picLocks noChangeAspect="1" noChangeArrowheads="1"/>
          </p:cNvPicPr>
          <p:nvPr/>
        </p:nvPicPr>
        <p:blipFill>
          <a:blip r:embed="rId7" cstate="print"/>
          <a:srcRect l="22917" t="37209" r="20121"/>
          <a:stretch>
            <a:fillRect/>
          </a:stretch>
        </p:blipFill>
        <p:spPr bwMode="auto">
          <a:xfrm>
            <a:off x="179512" y="3356992"/>
            <a:ext cx="1187624" cy="1296144"/>
          </a:xfrm>
          <a:prstGeom prst="snip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родных  краях.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136904" cy="472514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2304911"/>
            <a:ext cx="7344816" cy="35394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Его  профессия  наложила  свой  отпечаток на  всю  оставшуюся  жизнь.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Режим,  пунктуальность,  труд,  активная  жизненная  позиция  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спутники  его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жизни  и  по  сей  день.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Не  смотря  на  свои  90  лет,  он  продолжает  работать  над  собой,  чтобы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сохранить  бодрость  духа  и  силу  воли.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2 февраля 2020 г.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13690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611560" y="1888572"/>
            <a:ext cx="56166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Юбилей.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Ивановичу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90  лет.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Ветерана  контрразведки, полковника  в  отставке  чествуют многочисленные  гости  из  нашего  района  и  других  городов  России.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712968" cy="472514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074" name="Picture 2" descr="C:\Users\User\Desktop\Шахов А.И\ансамб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00000">
            <a:off x="611122" y="2354121"/>
            <a:ext cx="3736450" cy="2714268"/>
          </a:xfrm>
          <a:prstGeom prst="rect">
            <a:avLst/>
          </a:prstGeom>
          <a:noFill/>
        </p:spPr>
      </p:pic>
      <p:pic>
        <p:nvPicPr>
          <p:cNvPr id="3075" name="Picture 3" descr="C:\Users\User\Desktop\Шахов А.И\Чествова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0000">
            <a:off x="4728615" y="2361309"/>
            <a:ext cx="3839798" cy="2858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11430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FFC000"/>
            </a:solidFill>
          </a:ln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ВСЕГДА  В  СТРОЮ.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496944" cy="504056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4098" name="Picture 2" descr="C:\Users\User\Pictures\img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087726" y="440666"/>
            <a:ext cx="4608513" cy="7272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1301006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Гвозди б делать из этих людей: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Крепче б не было в мире гвоздей.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(Николай Тихонов «Баллада о  гвоздях»)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640960" cy="496855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1772816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122" name="Picture 2" descr="C:\Users\User\Pictures\img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3548063" cy="4824535"/>
          </a:xfrm>
          <a:prstGeom prst="flowChartAlternateProcess">
            <a:avLst/>
          </a:prstGeo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ln w="57150">
            <a:solidFill>
              <a:schemeClr val="tx2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В  общественном  сознании  получили  широкое  распространение  равнодушие,  эгоизм,  цинизм,  немотивированная  агрессивность,  неуважение  к  православным  заповедям,  традициям,  общечеловеческим  ценностям.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Александра Ивановича  всегда  отличала  активная  жизненная  позиция: 14  лет  возглавлял  совет  ветеранов.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8568952" cy="530120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6" name="Picture 2" descr="C:\Users\User\Pictures\img223.jpg"/>
          <p:cNvPicPr>
            <a:picLocks noChangeAspect="1" noChangeArrowheads="1"/>
          </p:cNvPicPr>
          <p:nvPr/>
        </p:nvPicPr>
        <p:blipFill>
          <a:blip r:embed="rId4" cstate="print"/>
          <a:srcRect l="3883" r="2913"/>
          <a:stretch>
            <a:fillRect/>
          </a:stretch>
        </p:blipFill>
        <p:spPr bwMode="auto">
          <a:xfrm>
            <a:off x="1043608" y="1700808"/>
            <a:ext cx="6912768" cy="4536504"/>
          </a:xfrm>
          <a:prstGeom prst="flowChartAlternateProcess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   книга Александра Бондаренко "Военные контрразведчики"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fontAlgn="base"/>
            <a:r>
              <a:rPr lang="ru-RU" sz="1600" b="1" dirty="0" smtClean="0"/>
              <a:t>— </a:t>
            </a:r>
            <a:r>
              <a:rPr lang="ru-RU" sz="1600" b="1" i="1" dirty="0" smtClean="0"/>
              <a:t>Какие личные качества необходимы человеку, решившему связать свою жизнь со службой в военной контрразведке?</a:t>
            </a:r>
            <a:endParaRPr lang="ru-RU" sz="1600" b="1" dirty="0" smtClean="0"/>
          </a:p>
          <a:p>
            <a:r>
              <a:rPr lang="ru-RU" sz="1600" dirty="0" smtClean="0"/>
              <a:t>— Для успешного выполнения служебных задач военный контрразведчик должен обладать наблюдательностью, способностью анализировать события, уметь подмечать и улавливать внешние проявления внутреннего мира людей, понимать их чувства, переживания, побуждения, мотивы и цели, распознавать психические свойства личности. Учтите, что их деятельность прежде всего связана с выявлением, предупреждением и пресечением особо опасных государственных преступлений. Сотрудники военной контрразведки находятся на переднем крае борьбы с терроризмом, спецслужбами иностранных государств, преступными лицами и группировками. В силу этого работать им зачастую приходится в экстремальных условиях, требующих от человека большой личной смелости, находчивости, настойчивости, хорошей памяти, умения быстро и хладнокровно принимать решения, высокого уровня </a:t>
            </a:r>
            <a:r>
              <a:rPr lang="ru-RU" sz="1600" dirty="0" err="1" smtClean="0"/>
              <a:t>самоорганизованности</a:t>
            </a:r>
            <a:r>
              <a:rPr lang="ru-RU" sz="1600" dirty="0" smtClean="0"/>
              <a:t> и эмоциональной устойчивости… Если молодой человек обладает данными качествами, чувствует в себе силы и способности для такой работы — думаю, особых проблем с поступлением на службу в ДВКР ФСБ России у него не будет.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13690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/>
              <a:t>Цель</a:t>
            </a:r>
            <a:endParaRPr lang="ru-RU" sz="6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/>
              <a:t>      Формирование  у  детей  дошкольного  возраста  чувства  любви  к  Родине,  активной  жизненной  позиции,  ответственности,  чётких  положительных  жизненных  ориентиров;  воспитание  настоящих  патриотов,  любящих  свою  Родину  не  на  словах,  а  на  дел</a:t>
            </a:r>
            <a:r>
              <a:rPr lang="ru-RU" dirty="0" smtClean="0"/>
              <a:t>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515719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640712"/>
            <a:ext cx="79928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 развивать  волевые  качества:  умение  ограничивать  свои  желания,  выполнять  установленные  нормы  поведения,  в  своих  поступках  следовать  положительному  примеру;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формировать  умение  оценивать  свои  поступки  и  поступки  сверстников;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воспитывать  скромность,  умение  проявлять  заботу  об  окружающих (заботливое  отношение  к  малышам,  пожилым  людям,  учить  помогать  им);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пробудить  стремление  радовать  старших  хорошими  поступками.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Актуальность  проекта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4976" cy="489654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622012"/>
            <a:ext cx="799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Вопросы  патриотического  воспитания  являются  актуальными  для  современного  общества.  Формирование  патриотизма  как  значимой  ценности и  духовного  возрождения  России  невозможно  вне  исторической  памяти.  Известно,  что  народ,  отрицающий  своё  прошлое,  исторически  обречён.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Патриотизм  призван  дать  импульс  духовному  оздоровлению  народа, поколение,  которое  возведёт  Россию  на  пьедестал,  сможет  приумножить  национальные  богатства,  а  уровень жизни  сделать  качественнее.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улице  Мира, 31  Быковского  городского  поселения  Волгоградской  области  в  домике,  ничем  не  выделяющимся  среди  других,  проживает  заслуженный  Человек,  достойный  сын  своего  Отечества – Шахов  Александр  Иванович.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08912" cy="458112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3" name="Picture 1" descr="C:\Users\User\Desktop\Шахов А.И\IMG_7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2592288" cy="2016224"/>
          </a:xfrm>
          <a:prstGeom prst="flowChartAlternateProcess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3074" name="Picture 2" descr="C:\Users\User\Desktop\Шахов А.И\IMG_7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2592288" cy="2016224"/>
          </a:xfrm>
          <a:prstGeom prst="flowChartAlternateProcess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1026" name="Picture 2" descr="C:\Users\User\Desktop\Шахов А.И\IMG_7244.JPG"/>
          <p:cNvPicPr>
            <a:picLocks noChangeAspect="1" noChangeArrowheads="1"/>
          </p:cNvPicPr>
          <p:nvPr/>
        </p:nvPicPr>
        <p:blipFill>
          <a:blip r:embed="rId5" cstate="print"/>
          <a:srcRect l="7843" r="15687"/>
          <a:stretch>
            <a:fillRect/>
          </a:stretch>
        </p:blipFill>
        <p:spPr bwMode="auto">
          <a:xfrm>
            <a:off x="4932040" y="1844824"/>
            <a:ext cx="2808312" cy="4320480"/>
          </a:xfrm>
          <a:prstGeom prst="flowChartAlternateProcess">
            <a:avLst/>
          </a:prstGeom>
          <a:noFill/>
          <a:ln w="5715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Родом  с  села  Солдатское - Степное  Быковского  района  Волгоградской  области.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72008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 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Мария Михайловна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  Семёнович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690091"/>
          </a:xfrm>
          <a:solidFill>
            <a:schemeClr val="accent6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Их  дети:</a:t>
            </a:r>
          </a:p>
          <a:p>
            <a:r>
              <a:rPr lang="ru-RU" dirty="0" smtClean="0"/>
              <a:t>Александр  и  Валентина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496944" cy="424847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888432" cy="3456384"/>
          </a:xfrm>
          <a:prstGeom prst="flowChartAlternateProcess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2052" name="Picture 4" descr="C:\Users\User\Desktop\Шахов А.И\8 Шах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6912"/>
            <a:ext cx="3960440" cy="3456384"/>
          </a:xfrm>
          <a:prstGeom prst="flowChartAlternateProcess">
            <a:avLst/>
          </a:prstGeom>
          <a:noFill/>
          <a:ln w="5715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44016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Александру шёл  12 год, как  началась Великая  Отечественная  война.  Отец  ушёл на фронт,  мама  работала в  колхозе  и  поднимала  детей.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Подросток  не  мог  быть  в  стороне  и  оказывал  посильную  помощь (работал  на  току  весовщиком,  возил  питьевую  воду  на  быках боевым лётчикам  на временный аэродром,  расположенный  в 5-ти километрах  от  посёлка).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68952" cy="489654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4578" name="Picture 2" descr="C:\Users\User\Desktop\Шахов А.И\IMG_20200101_174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536503" cy="4392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92080" y="1844824"/>
            <a:ext cx="3384376" cy="2380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Лётчику  приглянулся  подросток, предложил  сфотографироваться  и  отправить фотографию  отцу  на  фронт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/>
          </a:solidFill>
        </p:spPr>
        <p:txBody>
          <a:bodyPr/>
          <a:lstStyle/>
          <a:p>
            <a:r>
              <a:rPr lang="ru-RU" b="1" dirty="0" smtClean="0"/>
              <a:t>ПОСЛЕ  ВОЙНЫ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122139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1949 г. окончил  Быковский сельскохозяйственный  техникум и начал трудовой стаж участковым агрономом Быковской МТС.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1950 г.был призван в Армию, откуда был  отобран на  учёбу  и  работу в органы военной контрразведки КГБ СССР.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112213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1954 г. с отличием окончил специальную школу КГБ при Совете Министров СССР с присвоением квалификации «юрист».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712968" cy="407707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5602" name="Picture 2" descr="C:\Users\User\Desktop\Шахов А.И\IMG_20200101_181545.jpg"/>
          <p:cNvPicPr>
            <a:picLocks noChangeAspect="1" noChangeArrowheads="1"/>
          </p:cNvPicPr>
          <p:nvPr/>
        </p:nvPicPr>
        <p:blipFill>
          <a:blip r:embed="rId3" cstate="print"/>
          <a:srcRect l="26760" r="17286"/>
          <a:stretch>
            <a:fillRect/>
          </a:stretch>
        </p:blipFill>
        <p:spPr bwMode="auto">
          <a:xfrm>
            <a:off x="3995936" y="2420888"/>
            <a:ext cx="1728192" cy="3600400"/>
          </a:xfrm>
          <a:prstGeom prst="flowChartAlternateProcess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 l="2595" t="50847"/>
          <a:stretch>
            <a:fillRect/>
          </a:stretch>
        </p:blipFill>
        <p:spPr bwMode="auto">
          <a:xfrm rot="5400000">
            <a:off x="5436096" y="3140968"/>
            <a:ext cx="3672408" cy="2088232"/>
          </a:xfrm>
          <a:prstGeom prst="flowChartAlternateProcess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 l="4254" t="3704" r="8538"/>
          <a:stretch>
            <a:fillRect/>
          </a:stretch>
        </p:blipFill>
        <p:spPr bwMode="auto">
          <a:xfrm>
            <a:off x="611560" y="2348880"/>
            <a:ext cx="2952328" cy="3744416"/>
          </a:xfrm>
          <a:prstGeom prst="flowChartAlternateProcess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747</Words>
  <Application>Microsoft Office PowerPoint</Application>
  <PresentationFormat>Экран (4:3)</PresentationFormat>
  <Paragraphs>89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Проблема</vt:lpstr>
      <vt:lpstr>Цель</vt:lpstr>
      <vt:lpstr>Задачи</vt:lpstr>
      <vt:lpstr>Актуальность  проекта</vt:lpstr>
      <vt:lpstr>На улице  Мира, 31  Быковского  городского  поселения  Волгоградской  области  в  домике,  ничем  не  выделяющимся  среди  других,  проживает  заслуженный  Человек,  достойный  сын  своего  Отечества – Шахов  Александр  Иванович.</vt:lpstr>
      <vt:lpstr>Родом  с  села  Солдатское - Степное  Быковского  района  Волгоградской  области.</vt:lpstr>
      <vt:lpstr>Александру шёл  12 год, как  началась Великая  Отечественная  война.  Отец  ушёл на фронт,  мама  работала в  колхозе  и  поднимала  детей. Подросток  не  мог  быть  в  стороне  и  оказывал  посильную  помощь (работал  на  току  весовщиком,  возил  питьевую  воду  на  быках боевым лётчикам  на временный аэродром,  расположенный  в 5-ти километрах  от  посёлка).</vt:lpstr>
      <vt:lpstr>ПОСЛЕ  ВОЙНЫ</vt:lpstr>
      <vt:lpstr>В течение 37 лет трудился на оперативных должностях по обеспечению Госбезопасности войск Советской  Армии. </vt:lpstr>
      <vt:lpstr>С 1983 г. по 1988 г. работал  на  Кубе  в  должности  Главного  Советника Военной  контрразведки  Вооружённых  Сил  Республики  при  Министре обороны  Рауле Кастро Рус, а  также  заместителем  при  органах  безопасности  Кубы.</vt:lpstr>
      <vt:lpstr>Куда  бы  не  закинула Александра  Ивановича судьба всегда  была  рядом  его  верная  спутница, его  ангел-хранитель, надёжный  тыл,  любящая жена  Раиса  Ивановна. </vt:lpstr>
      <vt:lpstr>Последняя  должность – начальник  Особого  отдела  КГБ СССР по 32  армейскому Корпусу,  который  дислоцировался на  территории  Крыма. Воинское  звание  «полковник»  присвоено  в  феврале  1981 г. Удостоен  более 2 десятков правительственных  наград,  а  также  других  поощрений  Центра.</vt:lpstr>
      <vt:lpstr> В  запас уволился  в  1988  году  в  возрасте 58  лет. За  период  службы  в  общей  сложности  15 лет  провёл  в  загранкомандировках,  где  работал  в  интересах  нашего  Отечества,  в  интересах  мира  на  Земле. </vt:lpstr>
      <vt:lpstr>В  родных  краях.</vt:lpstr>
      <vt:lpstr>2 февраля 2020 г.</vt:lpstr>
      <vt:lpstr>Ветерана  контрразведки, полковника  в  отставке  чествуют многочисленные  гости  из  нашего  района  и  других  городов  России.</vt:lpstr>
      <vt:lpstr>ВСЕГДА  В  СТРОЮ.</vt:lpstr>
      <vt:lpstr> Гвозди б делать из этих людей:  Крепче б не было в мире гвоздей.                                                                                                                                  (Николай Тихонов «Баллада о  гвоздях») </vt:lpstr>
      <vt:lpstr>Александра Ивановича  всегда  отличала  активная  жизненная  позиция: 14  лет  возглавлял  совет  ветеранов.</vt:lpstr>
      <vt:lpstr>Из   книга Александра Бондаренко "Военные контрразведчики"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2020-01-02T14:56:54Z</dcterms:created>
  <dcterms:modified xsi:type="dcterms:W3CDTF">2020-03-29T14:45:50Z</dcterms:modified>
</cp:coreProperties>
</file>