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58" r:id="rId5"/>
    <p:sldId id="264" r:id="rId6"/>
    <p:sldId id="260" r:id="rId7"/>
    <p:sldId id="265" r:id="rId8"/>
    <p:sldId id="262" r:id="rId9"/>
    <p:sldId id="263" r:id="rId10"/>
    <p:sldId id="266" r:id="rId11"/>
    <p:sldId id="268" r:id="rId12"/>
    <p:sldId id="270" r:id="rId13"/>
    <p:sldId id="269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619268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ea typeface="Microsoft Yi Baiti" pitchFamily="66" charset="0"/>
              </a:rPr>
              <a:t>Муниципальное </a:t>
            </a:r>
            <a:r>
              <a:rPr lang="ru-RU" sz="1800" b="1" dirty="0" smtClean="0">
                <a:ea typeface="Microsoft Yi Baiti" pitchFamily="66" charset="0"/>
              </a:rPr>
              <a:t>казенное дошкольное образовательное учреждение</a:t>
            </a:r>
            <a:r>
              <a:rPr lang="ru-RU" sz="1800" b="1" i="1" dirty="0" smtClean="0">
                <a:ea typeface="Microsoft Yi Baiti" pitchFamily="66" charset="0"/>
              </a:rPr>
              <a:t> </a:t>
            </a:r>
            <a:r>
              <a:rPr lang="ru-RU" sz="1800" dirty="0" smtClean="0">
                <a:ea typeface="Microsoft Yi Baiti" pitchFamily="66" charset="0"/>
              </a:rPr>
              <a:t/>
            </a:r>
            <a:br>
              <a:rPr lang="ru-RU" sz="1800" dirty="0" smtClean="0">
                <a:ea typeface="Microsoft Yi Baiti" pitchFamily="66" charset="0"/>
              </a:rPr>
            </a:br>
            <a:r>
              <a:rPr lang="ru-RU" sz="1800" b="1" i="1" dirty="0" smtClean="0">
                <a:ea typeface="Microsoft Yi Baiti" pitchFamily="66" charset="0"/>
              </a:rPr>
              <a:t>Быковский детский сад № 3«Солнышко</a:t>
            </a:r>
            <a:r>
              <a:rPr lang="ru-RU" sz="1800" b="1" i="1" dirty="0" smtClean="0">
                <a:ea typeface="Microsoft Yi Baiti" pitchFamily="66" charset="0"/>
              </a:rPr>
              <a:t>»</a:t>
            </a:r>
            <a:br>
              <a:rPr lang="ru-RU" sz="1800" b="1" i="1" dirty="0" smtClean="0">
                <a:ea typeface="Microsoft Yi Baiti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 при дистанционном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музыкальный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Солнцева Анна Алексеевна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Users\Солнцев Юра\Desktop\Д.С Солнышко\дистанционное обучение\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59211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84976" cy="3528392"/>
          </a:xfrm>
        </p:spPr>
        <p:txBody>
          <a:bodyPr>
            <a:noAutofit/>
          </a:bodyPr>
          <a:lstStyle/>
          <a:p>
            <a:pPr algn="l"/>
            <a:endParaRPr lang="ru-RU" sz="2400" dirty="0"/>
          </a:p>
        </p:txBody>
      </p:sp>
      <p:pic>
        <p:nvPicPr>
          <p:cNvPr id="7171" name="Picture 3" descr="C:\Users\Солнцев Юра\Desktop\Д.С Солнышко\дистанционное обучение\най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84976" cy="3528392"/>
          </a:xfrm>
        </p:spPr>
        <p:txBody>
          <a:bodyPr>
            <a:noAutofit/>
          </a:bodyPr>
          <a:lstStyle/>
          <a:p>
            <a:pPr algn="l"/>
            <a:endParaRPr lang="ru-RU" sz="2400" dirty="0"/>
          </a:p>
        </p:txBody>
      </p:sp>
      <p:pic>
        <p:nvPicPr>
          <p:cNvPr id="7" name="Picture 2" descr="C:\Users\Солнцев Юра\Desktop\Д.С Солнышко\дистанционное обучение\найти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84976" cy="3528392"/>
          </a:xfrm>
        </p:spPr>
        <p:txBody>
          <a:bodyPr>
            <a:noAutofit/>
          </a:bodyPr>
          <a:lstStyle/>
          <a:p>
            <a:pPr algn="l"/>
            <a:endParaRPr lang="ru-RU" sz="2400" dirty="0"/>
          </a:p>
        </p:txBody>
      </p:sp>
      <p:pic>
        <p:nvPicPr>
          <p:cNvPr id="10242" name="Picture 2" descr="C:\Users\Солнцев Юра\Desktop\Д.С Солнышко\дистанционное обучение\найт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84976" cy="3528392"/>
          </a:xfrm>
        </p:spPr>
        <p:txBody>
          <a:bodyPr>
            <a:noAutofit/>
          </a:bodyPr>
          <a:lstStyle/>
          <a:p>
            <a:pPr algn="l"/>
            <a:endParaRPr lang="ru-RU" sz="2400" dirty="0"/>
          </a:p>
        </p:txBody>
      </p:sp>
      <p:pic>
        <p:nvPicPr>
          <p:cNvPr id="9218" name="Picture 2" descr="C:\Users\Солнцев Юра\Desktop\Д.С Солнышко\дистанционное обучение\лишний интрум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олнцев Юра\Desktop\Д.С Солнышко\дистанционное обучение\игры до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73" name="Picture 9" descr="C:\Users\Солнцев Юра\Desktop\Д.С Солнышко\дистанционное обучение\1мл.гр\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12976"/>
            <a:ext cx="4932040" cy="3645024"/>
          </a:xfrm>
          <a:prstGeom prst="rect">
            <a:avLst/>
          </a:prstGeom>
          <a:noFill/>
        </p:spPr>
      </p:pic>
      <p:pic>
        <p:nvPicPr>
          <p:cNvPr id="11274" name="Picture 10" descr="C:\Users\Солнцев Юра\Desktop\Д.С Солнышко\дистанционное обучение\1мл.гр\пеня пасхаль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3212976"/>
          </a:xfrm>
          <a:prstGeom prst="rect">
            <a:avLst/>
          </a:prstGeom>
          <a:noFill/>
        </p:spPr>
      </p:pic>
      <p:pic>
        <p:nvPicPr>
          <p:cNvPr id="11277" name="Picture 13" descr="C:\Users\Солнцев Юра\Desktop\Д.С Солнышко\дистанционное обучение\сред.гр\ИГРУШКИ-ДОМ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6561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Подробную информацию о проделанной работе можно посмотреть на сайте нашего детского сада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№ 3«Солнышко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Эффективность  дистанционной работы с детьми дошкольного возраста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780929"/>
            <a:ext cx="8229600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5.infourok.ru/uploads/ex/09c4/000c042b-145710be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8352928" cy="4409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5256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Цель дистанционного обучения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Главные цели дистанционного обучения детей - это оказание родителям поддержки в воспитании и обучении детей дошкольного возраста, предоставить ребенку возможность получить образование на дому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4869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с 28.03.2020 - 29.05.2020 мной было организовано дистанционное музыкальное обучение детей всех возрастных групп начиная с 1 младшей и заканчивая старшей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ясно, что без помощи родителей образовательный процесс не организовать.  И для  рассылка дистанционных занятий, обучающих материалов с детьми были, использовали разные  удобные ресурсы для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st.depositphotos.com/1037238/3114/v/950/depositphotos_31142989-stock-illustration-happy-family-looking-at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149080"/>
            <a:ext cx="6480720" cy="2471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дистанционного обучения: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0324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детского сада;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страницы в «Одноклассниках";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страница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была создана специально, чтобы реализовать задачи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дистанционной работы с детьми и родителями;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чаты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WatsApp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каждой возрастной группе);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канал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4338" name="Picture 2" descr="https://www.kindpng.com/picc/m/456-4567802_agencia-de-publicidad-digital-marketing-clipart-hd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37112"/>
            <a:ext cx="3168352" cy="2060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4392488"/>
          </a:xfrm>
        </p:spPr>
        <p:txBody>
          <a:bodyPr>
            <a:normAutofit fontScale="90000"/>
          </a:bodyPr>
          <a:lstStyle/>
          <a:p>
            <a:pPr marL="365760" indent="-283464"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5300" b="1" dirty="0" smtClean="0">
                <a:solidFill>
                  <a:schemeClr val="tx2">
                    <a:satMod val="130000"/>
                  </a:schemeClr>
                </a:solidFill>
              </a:rPr>
              <a:t>Требования к размещению материалов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Материалы носили исключительно рекомендательный характер и выполнялись по личному желанию и возможностям родителей и детей в удобное для них время.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предлагались четкие и понятные.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s://www.syl.ru/misc/i/ni/1/0/3/6/7/i/1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576064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рекомендовалось родителям и 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рамках дистанционной работы с детьми по музыкальной деятельности были, организовали разные виды работ (это):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памятки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рекомендации, советы, о музыкальном воспитании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дома;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музыкальные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игры:  «Громко - тихо запоём», «Научи матрёшку танцевать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,«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 что звучит?»,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песни-игры «Поём, играя», «Две руки», «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Попрыгушки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музыкальные  гостиные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«Путешествие в стану музыкальных инструментов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видео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музыкальное занятие «Кухонный оркестр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дистанционные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мини-занятия: «Путешествие в стану музыкальных инструментов», «Музыкальные жанры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музыкально-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 «Что делает в домике?», «Звуки музыкальных инструментов».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 обучающие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 - видео: «Музыкальные инструменты и их звуки», «Музыкальные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прибаутки», «Учим музыкальный инструменты и их звуки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 представлены некоторые виды работ. 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pic>
        <p:nvPicPr>
          <p:cNvPr id="2050" name="Picture 2" descr="C:\Users\Солнцев Юра\Desktop\Д.С Солнышко\дистанционное обучение\1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pic>
        <p:nvPicPr>
          <p:cNvPr id="2052" name="Picture 4" descr="C:\Users\Солнцев Юра\Desktop\Д.С Солнышко\дистанционное обучение\памя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Солнцев Юра\Desktop\Д.С Солнышко\дистанционное обучение\сове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597352"/>
          </a:xfrm>
          <a:prstGeom prst="rect">
            <a:avLst/>
          </a:prstGeom>
          <a:noFill/>
        </p:spPr>
      </p:pic>
      <p:pic>
        <p:nvPicPr>
          <p:cNvPr id="3076" name="Picture 4" descr="C:\Users\Солнцев Юра\Desktop\Д.С Солнышко\дистанционное обучение\ср.и ст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73166" cy="6696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84976" cy="3528392"/>
          </a:xfrm>
        </p:spPr>
        <p:txBody>
          <a:bodyPr>
            <a:noAutofit/>
          </a:bodyPr>
          <a:lstStyle/>
          <a:p>
            <a:pPr algn="l"/>
            <a:endParaRPr lang="ru-RU" sz="2400" dirty="0"/>
          </a:p>
        </p:txBody>
      </p:sp>
      <p:pic>
        <p:nvPicPr>
          <p:cNvPr id="5122" name="Picture 2" descr="C:\Users\Солнцев Юра\Desktop\Д.С Солнышко\дистанционное обучение\под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2924944"/>
          </a:xfrm>
          <a:prstGeom prst="rect">
            <a:avLst/>
          </a:prstGeom>
          <a:noFill/>
        </p:spPr>
      </p:pic>
      <p:pic>
        <p:nvPicPr>
          <p:cNvPr id="5123" name="Picture 3" descr="C:\Users\Солнцев Юра\Desktop\Д.С Солнышко\дистанционное обучение\жан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024336" cy="2852936"/>
          </a:xfrm>
          <a:prstGeom prst="rect">
            <a:avLst/>
          </a:prstGeom>
          <a:noFill/>
        </p:spPr>
      </p:pic>
      <p:pic>
        <p:nvPicPr>
          <p:cNvPr id="5124" name="Picture 4" descr="C:\Users\Солнцев Юра\Desktop\Д.С Солнышко\дистанционное обучение\рам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  <p:pic>
        <p:nvPicPr>
          <p:cNvPr id="5126" name="Picture 6" descr="C:\Users\Солнцев Юра\Desktop\Д.С Солнышко\дистанционное обучение\вопросы тан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0"/>
            <a:ext cx="3203848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26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Муниципальное казенное дошкольное образовательное учреждение  Быковский детский сад № 3«Солнышко»  Организация образовательной деятельности при дистанционном обучении      Подготовила музыкальный руководитель:  Солнцева Анна Алексеевна </vt:lpstr>
      <vt:lpstr>  Цель дистанционного обучения  Главные цели дистанционного обучения детей - это оказание родителям поддержки в воспитании и обучении детей дошкольного возраста, предоставить ребенку возможность получить образование на дому </vt:lpstr>
      <vt:lpstr>   В период с 28.03.2020 - 29.05.2020 мной было организовано дистанционное музыкальное обучение детей всех возрастных групп начиная с 1 младшей и заканчивая старшей.  Стало ясно, что без помощи родителей образовательный процесс не организовать.  И для  рассылка дистанционных занятий, обучающих материалов с детьми были, использовали разные  удобные ресурсы для родителей.      </vt:lpstr>
      <vt:lpstr>     Форма дистанционного обучения:       </vt:lpstr>
      <vt:lpstr> Требования к размещению материалов Материалы носили исключительно рекомендательный характер и выполнялись по личному желанию и возможностям родителей и детей в удобное для них время.  Рекомендации предлагались четкие и понятные.   </vt:lpstr>
      <vt:lpstr>      Что рекомендовалось родителям и детям.  В рамках дистанционной работы с детьми по музыкальной деятельности были, организовали разные виды работ (это): -   памятки, рекомендации, советы, о музыкальном воспитании дома; -   музыкальные игры:  «Громко - тихо запоём», «Научи матрёшку танцевать»  ,«Угадай что звучит?»,     -  песни-игры «Поём, играя», «Две руки», «Попрыгушки»,   -  музыкальные  гостиные «Путешествие в стану музыкальных инструментов»;   -  видео музыкальное занятие «Кухонный оркестр»; -   дистанционные мини-занятия: «Путешествие в стану музыкальных инструментов», «Музыкальные жанры»;  -  музыкально- дидактические игры: «Что делает в домике?», «Звуки музыкальных инструментов».   -   обучающие мульти - видео: «Музыкальные инструменты и их звуки», «Музыкальные потешки, прибаутки», «Учим музыкальный инструменты и их звуки».                     Ниже представлены некоторые виды работ.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Подробную информацию о проделанной работе можно посмотреть на сайте нашего детского сада  № 3«Солнышко».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Солнцев Юра</cp:lastModifiedBy>
  <cp:revision>42</cp:revision>
  <dcterms:created xsi:type="dcterms:W3CDTF">2020-04-24T02:44:06Z</dcterms:created>
  <dcterms:modified xsi:type="dcterms:W3CDTF">2021-03-16T13:38:34Z</dcterms:modified>
</cp:coreProperties>
</file>