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B3E5C-0A6E-EA68-18B3-BD7D8CF00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CF3712-9AD0-1678-540B-DEF919753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B3FD5-C54D-3A75-A1A6-4528DD26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F843C9-1685-9C42-76FF-53FD6B63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73417-AE45-1632-26F1-A1887673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4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F15A4-6C77-FA25-9D73-04941E1D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24C32-ED10-EF74-53D2-1E6ADB016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B92D5-B36B-7C8D-2320-7F663714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2EA76-6051-6700-6274-70C7E265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356B5-F282-0948-BEF3-4B8B0A3E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0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DF56F-0F4B-DD9C-2134-4F518173F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BCBF9E-79A6-15E5-8BE0-1FA3D9C2E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87AC2-A06C-E5DB-92EA-B372AC4B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85DFA-FF6D-B51E-F71A-ACBF1BF1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56469-3EF7-5C7D-6F2F-1B3B0D21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2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2572D-5875-CE79-102A-A9B32483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0D5F7-CE25-A843-618C-D6BB08FAC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33944E-C9B4-C037-A03B-FFD9FBB2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B1FC4D-94C2-8E51-BFEF-744D52CF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B287E-047E-01D3-F1F9-6E52BF3B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5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0C9A3-2BD5-5FDF-24EE-6A5DCB85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C62135-DBED-4E04-87CE-E7F737C9A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837ED-ED90-8A1C-72BB-D77B94B28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F28E10-0B62-CDC7-96B3-DB01EA02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ADC37C-4236-90DC-028D-B88CB2B2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2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D37DA-0087-5A7C-5CEB-04D2C083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9F0A4-D138-2242-9A6F-A5A239E1C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A88A8-0D39-D09D-8373-B1B56130D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C51E90-AACF-8850-0C05-A401FAE9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C1E189-2326-8CF1-8B0E-F778D4D2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19F7CC-34CC-7680-7B26-2F462FA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3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F5593-3511-3717-A19F-B4FC5702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C80B53-C035-CDB8-725D-4A81F39CB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58E514-78BC-A252-12A1-D7EE1F291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98EC9F-48D4-55C0-D61E-89E118C50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CC3C2A-8238-289A-67A7-133578E85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0ED7D-7C31-A266-C589-643B083E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1FE7A0-2EF0-2615-8A28-28B1D09C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237840-773C-5FC1-A66A-4ADCF7FF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6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5E774-5D62-C159-6F43-27ED6BF8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7DB67A-77AC-7ACF-F99F-06A62328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4CC3ED-52AD-AFFC-35B6-7805414F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89F8CA-CF8B-04A8-96BC-1F31CA10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9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83B64C-602F-189E-6C74-62113ABF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C36714-6BD4-8DA8-6F55-B99ADB77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4B50A-A43B-D4B9-FA43-5AF34F5C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2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1D180-1E69-DCD9-F868-39173E89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CA616E-4B08-23E8-76BF-B1A12448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FA088A-6B42-D532-047E-4B2380225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A9DA8-E357-4415-E933-B80B8087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4405E4-3D81-0232-80AC-AB6BB82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C5F00D-83AA-D602-036F-10DE0FB3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4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33463-A260-2225-E7EA-7563B86A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9B3C48-B517-A0E0-4EDE-08368BCCB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23C96-6062-A09A-3C95-7FAA767B2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5C797D-103C-0732-387E-DFFB8214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4D2B06-C170-45C2-DF59-1E4215F7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EC3271-0FB4-6B14-5406-FECDF73D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6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A1CE5-61D3-6682-B15A-845150D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7ACF69-81DC-442F-B9BB-867641E74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9C731-619B-591E-AB90-914ECAA9D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D3AE-45E6-4C00-ADFF-134896A9D8E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DD518-1F9B-94E8-C769-3A4B01788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F87C0-A7CF-A03A-CBF6-EDF779FEC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CA96-87A0-405F-82FF-D0CF5F756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9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obrazovanie/den-pobed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93CCF-3BED-F024-8F80-0EE2111549B4}"/>
              </a:ext>
            </a:extLst>
          </p:cNvPr>
          <p:cNvSpPr txBox="1"/>
          <p:nvPr/>
        </p:nvSpPr>
        <p:spPr>
          <a:xfrm>
            <a:off x="1412111" y="173620"/>
            <a:ext cx="8599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Быковский детский сад № 3 «Солнышко»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Быковского муниципального района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Волгоградской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9ABAA-97A6-5131-81CA-76F131494739}"/>
              </a:ext>
            </a:extLst>
          </p:cNvPr>
          <p:cNvSpPr txBox="1"/>
          <p:nvPr/>
        </p:nvSpPr>
        <p:spPr>
          <a:xfrm>
            <a:off x="960700" y="1373949"/>
            <a:ext cx="9819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конкурс тематических уголков к 80-летию Победы « В жизни всегда есть место подвигу»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C6F5F-6255-0434-57EC-688B7B5C4F8B}"/>
              </a:ext>
            </a:extLst>
          </p:cNvPr>
          <p:cNvSpPr txBox="1"/>
          <p:nvPr/>
        </p:nvSpPr>
        <p:spPr>
          <a:xfrm>
            <a:off x="6308203" y="5822066"/>
            <a:ext cx="572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Подготовила воспитатель: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Наборщикова Оксана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151909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A3C9A9-5B53-5DD8-FE3A-45CA119B5AED}"/>
              </a:ext>
            </a:extLst>
          </p:cNvPr>
          <p:cNvSpPr txBox="1"/>
          <p:nvPr/>
        </p:nvSpPr>
        <p:spPr>
          <a:xfrm>
            <a:off x="1030147" y="578734"/>
            <a:ext cx="9699585" cy="5150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формировать у детей представление о празднике День Победы, вызвать чувство гордости за нашу Родину.</a:t>
            </a:r>
            <a:endParaRPr lang="ru-RU" sz="2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дать элементарные знания о ВОВ;</a:t>
            </a:r>
            <a:endParaRPr lang="ru-RU" sz="2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рассказать о традициях празднования Дня </a:t>
            </a:r>
            <a:r>
              <a:rPr lang="ru-RU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День Победы, 9 ма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Победы в </a:t>
            </a:r>
            <a:r>
              <a:rPr lang="ru-RU" sz="2400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День Победы, 9 ма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нашей стране</a:t>
            </a: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(парад Победы, Бессмертный полк, салют Победы);</a:t>
            </a:r>
            <a:endParaRPr lang="ru-RU" sz="2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рассказать о наших земляках - участниках ВОВ, как память о них увековечена в нашем городе;</a:t>
            </a:r>
            <a:endParaRPr lang="ru-RU" sz="2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вызвать чувство уважения к ветеранам ВОВ и благодарность за их подвиг.</a:t>
            </a:r>
            <a:endParaRPr lang="ru-RU" sz="2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1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991719-C392-A69D-0C2D-CEC13301608F}"/>
              </a:ext>
            </a:extLst>
          </p:cNvPr>
          <p:cNvSpPr txBox="1"/>
          <p:nvPr/>
        </p:nvSpPr>
        <p:spPr>
          <a:xfrm>
            <a:off x="370390" y="162046"/>
            <a:ext cx="11586258" cy="151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тематического уголка к </a:t>
            </a:r>
            <a:r>
              <a:rPr lang="ru-RU" sz="48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lang="ru-RU" sz="40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-летию Победы.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B48B8C-7361-AFB0-B1D2-43B982459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5" y="2740124"/>
            <a:ext cx="3044387" cy="2283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10458-E39B-DA84-54FE-6A86E83F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5487" y="2740124"/>
            <a:ext cx="3336758" cy="250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67CA59-13CD-EC7E-2A1D-0031DFB23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79" y="1442634"/>
            <a:ext cx="3536324" cy="4715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74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E4BDDB-31C3-474D-9771-312CB1B91CC1}"/>
              </a:ext>
            </a:extLst>
          </p:cNvPr>
          <p:cNvSpPr txBox="1"/>
          <p:nvPr/>
        </p:nvSpPr>
        <p:spPr>
          <a:xfrm>
            <a:off x="1606103" y="202788"/>
            <a:ext cx="983848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Книжная полка «Сталинград»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BE468-67B7-9B59-4684-507211B1A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75" y="1524869"/>
            <a:ext cx="2538226" cy="525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AF3BC8-11AA-0A31-3488-BC5EAA9F1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7" y="1828045"/>
            <a:ext cx="3490160" cy="4653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9B9A15-F068-BFFA-003D-A41C5F13E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19" y="1050392"/>
            <a:ext cx="3492166" cy="4656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65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44E834-25DD-0EB4-FF59-ED32D7E44069}"/>
              </a:ext>
            </a:extLst>
          </p:cNvPr>
          <p:cNvSpPr txBox="1"/>
          <p:nvPr/>
        </p:nvSpPr>
        <p:spPr>
          <a:xfrm>
            <a:off x="960699" y="300942"/>
            <a:ext cx="10428790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Оформление «Окно Победы»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039D2-CC96-3169-8540-700375F3F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7" y="1438396"/>
            <a:ext cx="5393195" cy="4375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241476-453D-ADC8-2F1F-E24665AE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92" y="2797940"/>
            <a:ext cx="3081533" cy="3955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DA754B-CDF3-1418-3640-250805A09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93" y="1148546"/>
            <a:ext cx="3634450" cy="3524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17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7B76AA-1B2F-F3E4-71FE-B37958DC820B}"/>
              </a:ext>
            </a:extLst>
          </p:cNvPr>
          <p:cNvSpPr txBox="1"/>
          <p:nvPr/>
        </p:nvSpPr>
        <p:spPr>
          <a:xfrm>
            <a:off x="1250066" y="266218"/>
            <a:ext cx="10197296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Стенд «Герои нашего времени»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078FC-0731-ADD9-CB19-19AD5240B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39" y="972273"/>
            <a:ext cx="7467595" cy="5491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68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F3CC9D-BD4E-82BA-F316-3BBBC2293AB7}"/>
              </a:ext>
            </a:extLst>
          </p:cNvPr>
          <p:cNvSpPr txBox="1"/>
          <p:nvPr/>
        </p:nvSpPr>
        <p:spPr>
          <a:xfrm>
            <a:off x="1076445" y="300943"/>
            <a:ext cx="10625559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«Мы помним, мы гордимся»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45C33-0DA9-B6C5-A22F-F17BDBBF6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6" y="1148548"/>
            <a:ext cx="4051140" cy="5401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70A15C-3417-02D5-2772-99896E394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16" y="1155537"/>
            <a:ext cx="4051140" cy="5401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7BC525-75EA-0FC4-704A-583A4D01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47" y="3058071"/>
            <a:ext cx="2686429" cy="158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77FDE9-7943-8F15-6F48-792C7C4A2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81" y="1148547"/>
            <a:ext cx="1335049" cy="218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F5EA64-953D-63C4-B303-3E56FEE1F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92" y="4976743"/>
            <a:ext cx="5400464" cy="158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78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82F4C9-8E61-8CC0-3F37-7AB15362BFE4}"/>
              </a:ext>
            </a:extLst>
          </p:cNvPr>
          <p:cNvSpPr txBox="1"/>
          <p:nvPr/>
        </p:nvSpPr>
        <p:spPr>
          <a:xfrm>
            <a:off x="902208" y="2162723"/>
            <a:ext cx="10070592" cy="2532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600" b="1" kern="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Спасибо за внимание</a:t>
            </a:r>
            <a:r>
              <a:rPr lang="ru-RU" sz="6600" b="1" kern="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600" b="1" kern="0" dirty="0">
              <a:solidFill>
                <a:srgbClr val="11111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600" b="1" kern="0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днем Победы!!!</a:t>
            </a:r>
            <a:endParaRPr lang="ru-RU" sz="8000" b="1" i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47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164</Words>
  <Application>Microsoft Office PowerPoint</Application>
  <PresentationFormat>Широкоэкранный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Оксана Наборщикова</dc:creator>
  <cp:lastModifiedBy>Оксана Наборщикова</cp:lastModifiedBy>
  <cp:revision>2</cp:revision>
  <dcterms:created xsi:type="dcterms:W3CDTF">2025-05-06T18:41:54Z</dcterms:created>
  <dcterms:modified xsi:type="dcterms:W3CDTF">2025-05-07T14:55:51Z</dcterms:modified>
</cp:coreProperties>
</file>