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62" r:id="rId5"/>
    <p:sldId id="263" r:id="rId6"/>
    <p:sldId id="272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C58AA8B2-505D-4C97-BAB0-B116948973EE}">
          <p14:sldIdLst>
            <p14:sldId id="256"/>
            <p14:sldId id="257"/>
            <p14:sldId id="258"/>
            <p14:sldId id="262"/>
            <p14:sldId id="263"/>
            <p14:sldId id="272"/>
            <p14:sldId id="264"/>
            <p14:sldId id="265"/>
            <p14:sldId id="266"/>
            <p14:sldId id="267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7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020D-534B-4C1C-9021-B402E04BDF5C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EFC6-4FC5-4A02-9A91-06EEA8E4A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182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020D-534B-4C1C-9021-B402E04BDF5C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EFC6-4FC5-4A02-9A91-06EEA8E4A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68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020D-534B-4C1C-9021-B402E04BDF5C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EFC6-4FC5-4A02-9A91-06EEA8E4A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549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020D-534B-4C1C-9021-B402E04BDF5C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EFC6-4FC5-4A02-9A91-06EEA8E4A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78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020D-534B-4C1C-9021-B402E04BDF5C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EFC6-4FC5-4A02-9A91-06EEA8E4A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366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020D-534B-4C1C-9021-B402E04BDF5C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EFC6-4FC5-4A02-9A91-06EEA8E4A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565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020D-534B-4C1C-9021-B402E04BDF5C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EFC6-4FC5-4A02-9A91-06EEA8E4A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030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020D-534B-4C1C-9021-B402E04BDF5C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EFC6-4FC5-4A02-9A91-06EEA8E4A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65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020D-534B-4C1C-9021-B402E04BDF5C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EFC6-4FC5-4A02-9A91-06EEA8E4A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813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020D-534B-4C1C-9021-B402E04BDF5C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EFC6-4FC5-4A02-9A91-06EEA8E4A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67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020D-534B-4C1C-9021-B402E04BDF5C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EFC6-4FC5-4A02-9A91-06EEA8E4A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74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B020D-534B-4C1C-9021-B402E04BDF5C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EFC6-4FC5-4A02-9A91-06EEA8E4A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09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6369"/>
            <a:ext cx="2268537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Развитие творческих способностей детей посредством фольклора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886200"/>
            <a:ext cx="3488432" cy="1752600"/>
          </a:xfrm>
        </p:spPr>
        <p:txBody>
          <a:bodyPr>
            <a:normAutofit fontScale="85000" lnSpcReduction="20000"/>
          </a:bodyPr>
          <a:lstStyle/>
          <a:p>
            <a:endParaRPr lang="ru-RU" sz="1600" b="1" i="1" dirty="0" smtClean="0">
              <a:solidFill>
                <a:schemeClr val="tx1"/>
              </a:solidFill>
              <a:latin typeface="Times New Roman" panose="02020603050405020304" pitchFamily="18" charset="0"/>
              <a:ea typeface="GulimChe" panose="020B0609000101010101" pitchFamily="49" charset="-127"/>
              <a:cs typeface="Times New Roman" panose="02020603050405020304" pitchFamily="18" charset="0"/>
            </a:endParaRPr>
          </a:p>
          <a:p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ea typeface="GulimChe" panose="020B0609000101010101" pitchFamily="49" charset="-127"/>
              <a:cs typeface="Times New Roman" panose="02020603050405020304" pitchFamily="18" charset="0"/>
            </a:endParaRPr>
          </a:p>
          <a:p>
            <a:r>
              <a:rPr lang="ru-RU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Артыкбаева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 Людмила Андреевна</a:t>
            </a:r>
          </a:p>
          <a:p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Музыкальный руководитель</a:t>
            </a:r>
          </a:p>
          <a:p>
            <a:r>
              <a:rPr lang="ru-RU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Нугманова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Бибигуль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 Борисовна</a:t>
            </a:r>
          </a:p>
          <a:p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МКДОУ Быковский детский сад №3 « Солнышко»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ea typeface="GulimChe" panose="020B0609000101010101" pitchFamily="49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4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19672" y="692696"/>
            <a:ext cx="6609928" cy="56166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время музыкальная информация необычайно возросла. Ребенок ежедневно получает ее по радио и телевидению, в театрах и кино, с концертной эстрады и домашних проигрывателей и магнитофонах.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есомненно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этот музыкальный поток оказывает значительное влияние на формирование интересов и вкусов детей. И музыкальная педагогика не может игнорировать столь серьезное обобщенное явление. 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менно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вопросе ей огромную помощь может и должен оказать фольклор. Чтобы защитить ребенка от многих вредных влияний стихийного музыкального потока, необходимо с самого раннего возраста заложить в нем прочный фундамент хорошего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вкуса, основанного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лучших образцах народного творчества. В этом случае он сможет интуитивно точно оценивать самые различные формы музыкального искусства, откликаясь только на его высокие проявления.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0851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3163" y="825158"/>
            <a:ext cx="5133975" cy="443865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sz="7200" dirty="0" smtClean="0"/>
              <a:t>                             </a:t>
            </a:r>
            <a:endParaRPr lang="ru-RU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44069"/>
            <a:ext cx="5376863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72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31640" y="476672"/>
            <a:ext cx="689796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русской культуры базируется на русском фольклоре. С древних времён вся деятельность русского народа сопровождалась песней. Специальные песни распевались во время посева, сбора урожая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колядования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Масленицы, различных праздников.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Фото презентации\image (2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90272"/>
            <a:ext cx="5532107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43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75656" y="764705"/>
            <a:ext cx="7020272" cy="504055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усский фольклор – это источник национального богатства, залог сохранения традиций народной культуры.</a:t>
            </a:r>
          </a:p>
          <a:p>
            <a:pPr marL="109728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 важно </a:t>
            </a:r>
          </a:p>
          <a:p>
            <a:pPr marL="109728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детей</a:t>
            </a:r>
          </a:p>
          <a:p>
            <a:pPr marL="109728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русским народным</a:t>
            </a:r>
          </a:p>
          <a:p>
            <a:pPr marL="109728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творчеством, </a:t>
            </a:r>
          </a:p>
          <a:p>
            <a:pPr marL="109728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передавая из </a:t>
            </a:r>
          </a:p>
          <a:p>
            <a:pPr marL="109728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</a:t>
            </a:r>
          </a:p>
          <a:p>
            <a:pPr marL="109728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поколение красоту</a:t>
            </a:r>
          </a:p>
          <a:p>
            <a:pPr marL="109728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самобытность </a:t>
            </a:r>
          </a:p>
          <a:p>
            <a:pPr marL="109728" indent="0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Культуры.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F:\пошли в хоров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132856"/>
            <a:ext cx="4512500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28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29600" cy="1209675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59632" y="620687"/>
            <a:ext cx="6969968" cy="623731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Нами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 работа в 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изучении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творчества, какие были традиции, какие песни пелись, во что играли наши предки.  Воспитывая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детях бережное, любовное отношение к русской культуре и народным традициям, целенаправленно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ведем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развитию творческих способностей детей на занятиях по средствам устного и музыкального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фольклора.   </a:t>
            </a:r>
          </a:p>
          <a:p>
            <a:pPr marL="914400" lvl="2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Благовещенье</a:t>
            </a:r>
          </a:p>
          <a:p>
            <a:pPr marL="914400" lvl="2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:\Фото презентации\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08920"/>
            <a:ext cx="3989851" cy="2992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30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640" y="764704"/>
            <a:ext cx="6480720" cy="5185246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ногие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сопровождаются песенками,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мелодии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очень просты и доступны для восприятия на слух и исполнения, не требуют особых вокальных навыков. Дети с удовольствием припевают во время игры. Поэзия народных игр быстро усваивается, ребенок запоминает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 или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иную песенку, прибаутку, шутку.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азвитию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дикции и четкой артикуляции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скороговорки, которые развивают дух соревнования, прививают интерес к народному поэтическому языку.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ародные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тексты в основе большинства игр  особенно удобны для распевного выразительного произношения (интонирования). Наличие мелодического и ритмического начала позволяет выполнять движение по содержанию текста в нужном ритме и темпе. Одновременно у детей совершенствуются двигательные навыки: прыжки, пружинный и дробный топающий шаг, галоп, шаг с высоким подъемом ног, легкий стремительный бег.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788024" y="6093296"/>
            <a:ext cx="3441576" cy="45719"/>
          </a:xfrm>
        </p:spPr>
        <p:txBody>
          <a:bodyPr>
            <a:normAutofit fontScale="25000" lnSpcReduction="20000"/>
          </a:bodyPr>
          <a:lstStyle/>
          <a:p>
            <a:pPr marL="0" indent="45720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684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 презентации\image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95756">
            <a:off x="971600" y="3043588"/>
            <a:ext cx="3803915" cy="2852936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 презентации\корабейни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29493">
            <a:off x="4574653" y="595202"/>
            <a:ext cx="3709896" cy="2782422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46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47664" y="620688"/>
            <a:ext cx="6408712" cy="55054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i="1" dirty="0"/>
              <a:t>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П</a:t>
            </a:r>
            <a:r>
              <a:rPr lang="ru-RU" b="1" i="1" dirty="0" smtClean="0"/>
              <a:t>отешки, считалки, </a:t>
            </a:r>
            <a:r>
              <a:rPr lang="ru-RU" b="1" i="1" dirty="0" err="1" smtClean="0"/>
              <a:t>заклички</a:t>
            </a:r>
            <a:r>
              <a:rPr lang="ru-RU" b="1" i="1" dirty="0" smtClean="0"/>
              <a:t> являются богатейшим материалом для развития звуковой культуры речи.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ервое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ребенка с художественным словом начинается с малых фольклорных форм: колыбельных песен, потешек, прибауток, считалок, скороговорок, песенок – небылиц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остоянно замечая интерес малышей к потешкам, сказкам, загадкам,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решили,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они помогут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речи детей, а в дальнейшем четком произношении слов в произведениях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фольклорного содержания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етский фольклор дает нам возможность уже на ранних этапах жизни ребенка приобщать его к народной поэзии. Песенки, потешки, прибаутки – маленькие шедевры народного творчества, накопленные веками, передают мудрость, лиризм и юмор.</a:t>
            </a:r>
          </a:p>
        </p:txBody>
      </p:sp>
    </p:spTree>
    <p:extLst>
      <p:ext uri="{BB962C8B-B14F-4D97-AF65-F5344CB8AC3E}">
        <p14:creationId xmlns:p14="http://schemas.microsoft.com/office/powerpoint/2010/main" xmlns="" val="168259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03648" y="836712"/>
            <a:ext cx="6408712" cy="517038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усская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песня обладает огромной художественно-воспитательной ценностью: формирует художественный вкус ребенка, обогащает речь типично народными выражениями, эпитетами, поэтическими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оборотами.</a:t>
            </a:r>
          </a:p>
          <a:p>
            <a:pPr marL="109728" indent="0">
              <a:buNone/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 живой интерес к содержанию, быстро запоминают текст, с большим удовольствием поют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песни. Эти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 хороши еще тем, что их можно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инсценировать, играть.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:\Фото презентации\Матвей сЛенчик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77072"/>
            <a:ext cx="2939819" cy="2204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475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59632" y="620687"/>
            <a:ext cx="6969968" cy="5865075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sz="2000" i="1" dirty="0"/>
              <a:t> </a:t>
            </a:r>
            <a:r>
              <a:rPr lang="ru-RU" sz="2000" i="1" dirty="0" smtClean="0"/>
              <a:t>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накомство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традициями русского народа осуществляется и через такой вид деятельности как народные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праздники.</a:t>
            </a:r>
          </a:p>
          <a:p>
            <a:pPr marL="109728" indent="0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народных праздниках, учит их творчески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самовыражаться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свободно общаться со сверстниками, получать всплеск положительных эмоций, приобщает детей в полной мере к родной культуре, дает возможность осмыслить назначение каждого праздника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Повязывание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лентами берёзки. </a:t>
            </a:r>
          </a:p>
          <a:p>
            <a:pPr marL="109728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Троица.   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2017 детсад\20170323_100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6" y="2996952"/>
            <a:ext cx="4376017" cy="328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350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</TotalTime>
  <Words>522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Развитие творческих способностей детей посредством фольклора</vt:lpstr>
      <vt:lpstr>Слайд 2</vt:lpstr>
      <vt:lpstr>Слайд 3</vt:lpstr>
      <vt:lpstr>. </vt:lpstr>
      <vt:lpstr>   Многие игры сопровождаются песенками,  мелодии которых очень просты и доступны для восприятия на слух и исполнения, не требуют особых вокальных навыков. Дети с удовольствием припевают во время игры. Поэзия народных игр быстро усваивается, ребенок запоминает  ту или иную песенку, прибаутку, шутку.     Развитию дикции и четкой артикуляции помогают скороговорки, которые развивают дух соревнования, прививают интерес к народному поэтическому языку.     Народные тексты в основе большинства игр  особенно удобны для распевного выразительного произношения (интонирования). Наличие мелодического и ритмического начала позволяет выполнять движение по содержанию текста в нужном ритме и темпе. Одновременно у детей совершенствуются двигательные навыки: прыжки, пружинный и дробный топающий шаг, галоп, шаг с высоким подъемом ног, легкий стремительный бег. 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Фомина</dc:creator>
  <cp:lastModifiedBy>Людмила</cp:lastModifiedBy>
  <cp:revision>89</cp:revision>
  <dcterms:created xsi:type="dcterms:W3CDTF">2013-10-11T08:34:19Z</dcterms:created>
  <dcterms:modified xsi:type="dcterms:W3CDTF">2019-03-25T09:05:43Z</dcterms:modified>
</cp:coreProperties>
</file>