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57" r:id="rId4"/>
    <p:sldId id="259" r:id="rId5"/>
    <p:sldId id="260" r:id="rId6"/>
    <p:sldId id="263" r:id="rId7"/>
    <p:sldId id="261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93F01-DE73-469F-A1B9-F30DD1488162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E5259-3A31-4AA1-8F83-F7EFF10A5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E5259-3A31-4AA1-8F83-F7EFF10A5AF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5"/>
            <a:ext cx="7344816" cy="30243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«Педагогические формы и методы духовно-нравственного  воспитания в ДОУ»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7776864" cy="2016224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Выполнила  воспитатель</a:t>
            </a:r>
          </a:p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Меркулова Елена Николаевна</a:t>
            </a:r>
          </a:p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Муниципальное казенное дошкольное образовательное учреждение </a:t>
            </a:r>
          </a:p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Быковский детский сад №3 «Солнышко»</a:t>
            </a:r>
          </a:p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Быковского муниципального района Волгоградской области</a:t>
            </a:r>
          </a:p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2018 год</a:t>
            </a:r>
          </a:p>
          <a:p>
            <a:pPr algn="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pPr algn="r"/>
            <a:endParaRPr lang="ru-RU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4261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Основные направления работы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Духовно-нравственного воспитания детей дошкольного  возраста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1680" y="1677928"/>
          <a:ext cx="715245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228"/>
                <a:gridCol w="3576228"/>
              </a:tblGrid>
              <a:tr h="122413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Духовно-образовательное (занятия, беседы, устные поучения).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Воспитательно-оздоровительное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 (праздники, игры подвижные  и ролевые, прогулки, экскурсии, походы).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IMG_2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564904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6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068960"/>
            <a:ext cx="4115949" cy="308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214625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548680"/>
          <a:ext cx="763284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1219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Культурно-познавательное (встречи, целевые прогулки, экскурсии,  просмотр  видеофильмов, прослушивание аудиокассет).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Нравственно-трудовое</a:t>
                      </a:r>
                    </a:p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 (труд по самообслуживанию,  труд по интересам, продуктивная деятельность, изготовление подарков к праздникам).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IMG_2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438889"/>
            <a:ext cx="338437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2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9517" y="2564904"/>
            <a:ext cx="412845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21462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Формы и методы работы с детьми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православных праздников</a:t>
            </a: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916832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6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140968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98884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На празднике 23 февраля проводятся игры, танцы, спортивные состязания.  Дошкольники  демонстрируют силу, ловкость, быстроту, выносливость</a:t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8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MG_4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bdd33baad49bab716990a399446d72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149080"/>
            <a:ext cx="2952328" cy="247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deea1c42bb2cd90f10f39c7591c8012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556792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214625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rgbClr val="993300"/>
                </a:solidFill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Праздник 9 Мая в честь Победы в Великой Отечественной   войне, святой для каждого из нас и мы обязаны передать память о Победе, подвиге нашего народа, о героях войны   будущим поколениям.  Это воспитывает  чувство патриотизма, любовь к России, своему народу, формирует уважение и гордость за Отечество, за героический  подвиг солдат в годы ВОВ. Патриотическое воспитание ребенка – это основа формирования будущего гражданина.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T5b1be1ccba0b8e1a71c81ed7ef799b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276872"/>
            <a:ext cx="2466950" cy="24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Td75e3de6e0982ce949136f2e476c0c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708920"/>
            <a:ext cx="396044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5746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Ожидаемые результаты: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</a:rPr>
              <a:t>Воспитание всесторонне и гармонично- развитой личности;</a:t>
            </a:r>
            <a:br>
              <a:rPr lang="ru-RU" sz="31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</a:rPr>
              <a:t>Формирование коллектива, где каждый самоценен, и все пребывают в гармонии друг с другом;</a:t>
            </a:r>
            <a:br>
              <a:rPr lang="ru-RU" sz="31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</a:rPr>
              <a:t>Формирование нравственных ценностей и традиций  семьи;</a:t>
            </a:r>
            <a:br>
              <a:rPr lang="ru-RU" sz="31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</a:rPr>
              <a:t>Расширение объёма знаний и кругозора в области духовной культуры.</a:t>
            </a:r>
            <a:r>
              <a:rPr lang="ru-RU" sz="3600" i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3600" b="1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21462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Терпения,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добра и милосердия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Вам!!!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58533aed9f7ae0c19eaf9fd2de503c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276871"/>
            <a:ext cx="5771306" cy="418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625070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Monotype Corsiva" pitchFamily="66" charset="0"/>
                <a:cs typeface="Mongolian Baiti" pitchFamily="66" charset="0"/>
              </a:rPr>
              <a:t>Актуальность работы: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Суть духовно-нравственного воспитания заключается в формировании у ребёнка понятий о нематериальных ценностях в жизни. Это осознание значимости семьи для каждого человека, уважение старшего поколения, желание совершать добрые поступки, бережное отношение к природе.</a:t>
            </a:r>
            <a:br>
              <a:rPr lang="ru-RU" sz="2400" dirty="0" smtClean="0"/>
            </a:br>
            <a:r>
              <a:rPr lang="ru-RU" sz="2400" dirty="0" smtClean="0"/>
              <a:t> Воспитать нравственность возможно только через личный пример взрослого и взаимодействие с ребёнком. Детский сад часто называют вторым домом малышей, и здесь (наравне с домашним воспитанием) происходит процесс духовного развития.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61653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Цели: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-духовно-нравственное развитие ребенка посредством его приобщения к  ценностям православной культуры;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-</a:t>
            </a:r>
            <a:r>
              <a:rPr lang="ru-RU" sz="2800" b="1" dirty="0" smtClean="0">
                <a:solidFill>
                  <a:srgbClr val="9933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повышение качества  духовно – нравственного воспитания   дошкольников;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haroni" pitchFamily="2" charset="-79"/>
              </a:rPr>
              <a:t> приобщение их к нравственным  и духовным ценностям   православной культуры;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haroni" pitchFamily="2" charset="-79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- содействие возрождению   лучших  традиций семейного воспитания.</a:t>
            </a:r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62068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15616" y="1330201"/>
            <a:ext cx="7560839" cy="5527799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Приобщать детей к нравственным устоям православной  культуры на основе изучения примеров из жизни святых и конкретных исторических лиц. Ввести детей в круг основных  православных праздников и духовно-нравственного уклада жизни.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Воспитывать у детей чувство любви и уважения  к Родине, своему народу, своей семье.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Содействовать формированию  уважительного, внимательного, милосердного отношения  к ближним, почтения и любви  к родителям и другим людям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Оказывать помощь семье в формировании личности ребенка на основе приобщения к традициям  православной  духовной   культуры.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Помогать в освоении социальных навыков и навыков произвольного поведения, внимательности, терпеливости, усердия, трудолюбия.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85813" y="214313"/>
            <a:ext cx="69135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45945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Основные направления приобщения дошкольников к православной культуре: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- создание среды, предполагающей знакомство с основами и  ценностями православной культуры, культурно - историческим   наследием русского народа;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993300"/>
                </a:solidFill>
              </a:rPr>
              <a:t/>
            </a:r>
            <a:br>
              <a:rPr lang="ru-RU" sz="3600" b="1" dirty="0" smtClean="0">
                <a:solidFill>
                  <a:srgbClr val="993300"/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36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наро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627832"/>
            <a:ext cx="3928736" cy="295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8448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Уголки духовно-нравственного воспитания формируют представления детей о быте русских крестьян, промыслах, устройстве избы </a:t>
            </a:r>
            <a:br>
              <a:rPr lang="ru-RU" sz="2800" b="1" dirty="0" smtClean="0">
                <a:latin typeface="Monotype Corsiva" pitchFamily="66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IMG_29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48478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9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01008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2146250"/>
          </a:xfrm>
        </p:spPr>
        <p:txBody>
          <a:bodyPr>
            <a:normAutofit/>
          </a:bodyPr>
          <a:lstStyle/>
          <a:p>
            <a:pPr lvl="0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Центры по патриотическому воспитанию в группах</a:t>
            </a:r>
            <a:r>
              <a:rPr lang="ru-RU" b="1" dirty="0" smtClean="0">
                <a:solidFill>
                  <a:srgbClr val="993300"/>
                </a:solidFill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993300"/>
                </a:solidFill>
                <a:cs typeface="Arial" pitchFamily="34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IMG_2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00808"/>
            <a:ext cx="3507854" cy="4677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5528" y="2276872"/>
            <a:ext cx="4068960" cy="3051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351440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иобщение  детей к   традиционным духовно –  нравственным    ценностям.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</a:br>
            <a:r>
              <a:rPr lang="ru-RU" sz="4000" b="1" dirty="0" smtClean="0">
                <a:solidFill>
                  <a:srgbClr val="8937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непосредственно образовательной деятельности  через восприятие фольклора  закладываются основы нравственного сознания, происходит воспитание национального самосознания,  сохранение народных традиций. 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58c700dabccccdda3bd7bc237bc74f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429000"/>
            <a:ext cx="316835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T744ba59cc0863942fc261b0c95a63bb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356992"/>
            <a:ext cx="324036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200223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Знакомство с народным творчеством   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 русская испокон веков славится мастерами, людьми, способными своими руками создавать и творить настоящую красоту.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знакомятся  с изделиями  декоративно -прикладного  искусства русских мастеров.  </a:t>
            </a:r>
            <a:r>
              <a:rPr lang="ru-RU" b="1" dirty="0" smtClean="0">
                <a:solidFill>
                  <a:srgbClr val="893705"/>
                </a:solidFill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893705"/>
                </a:solidFill>
                <a:cs typeface="Arial" pitchFamily="34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IMG_2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7" y="191683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4984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312</Words>
  <Application>Microsoft Office PowerPoint</Application>
  <PresentationFormat>Экран (4:3)</PresentationFormat>
  <Paragraphs>34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«Педагогические формы и методы духовно-нравственного  воспитания в ДОУ»</vt:lpstr>
      <vt:lpstr>Актуальность работы:  Суть духовно-нравственного воспитания заключается в формировании у ребёнка понятий о нематериальных ценностях в жизни. Это осознание значимости семьи для каждого человека, уважение старшего поколения, желание совершать добрые поступки, бережное отношение к природе.  Воспитать нравственность возможно только через личный пример взрослого и взаимодействие с ребёнком. Детский сад часто называют вторым домом малышей, и здесь (наравне с домашним воспитанием) происходит процесс духовного развития.</vt:lpstr>
      <vt:lpstr>Цели:   -духовно-нравственное развитие ребенка посредством его приобщения к  ценностям православной культуры; - повышение качества  духовно – нравственного воспитания   дошкольников; - приобщение их к нравственным  и духовным ценностям   православной культуры; - содействие возрождению   лучших  традиций семейного воспитания. </vt:lpstr>
      <vt:lpstr>Слайд 4</vt:lpstr>
      <vt:lpstr>Основные направления приобщения дошкольников к православной культуре:  - создание среды, предполагающей знакомство с основами и  ценностями православной культуры, культурно - историческим   наследием русского народа;    </vt:lpstr>
      <vt:lpstr>Уголки духовно-нравственного воспитания формируют представления детей о быте русских крестьян, промыслах, устройстве избы  </vt:lpstr>
      <vt:lpstr>Центры по патриотическому воспитанию в группах </vt:lpstr>
      <vt:lpstr>Приобщение  детей к   традиционным духовно –  нравственным    ценностям.  В непосредственно образовательной деятельности  через восприятие фольклора  закладываются основы нравственного сознания, происходит воспитание национального самосознания,  сохранение народных традиций.    </vt:lpstr>
      <vt:lpstr>Знакомство с народным творчеством    Земля русская испокон веков славится мастерами, людьми, способными своими руками создавать и творить настоящую красоту. Дети знакомятся  с изделиями  декоративно -прикладного  искусства русских мастеров.   </vt:lpstr>
      <vt:lpstr> Основные направления работы Духовно-нравственного воспитания детей дошкольного  возраста </vt:lpstr>
      <vt:lpstr>Слайд 11</vt:lpstr>
      <vt:lpstr>Формы и методы работы с детьми Организация и проведение православных праздников </vt:lpstr>
      <vt:lpstr>На празднике 23 февраля проводятся игры, танцы, спортивные состязания.  Дошкольники  демонстрируют силу, ловкость, быстроту, выносливость  </vt:lpstr>
      <vt:lpstr> Праздник 9 Мая в честь Победы в Великой Отечественной   войне, святой для каждого из нас и мы обязаны передать память о Победе, подвиге нашего народа, о героях войны   будущим поколениям.  Это воспитывает  чувство патриотизма, любовь к России, своему народу, формирует уважение и гордость за Отечество, за героический  подвиг солдат в годы ВОВ. Патриотическое воспитание ребенка – это основа формирования будущего гражданина. </vt:lpstr>
      <vt:lpstr>Ожидаемые результаты: Воспитание всесторонне и гармонично- развитой личности; Формирование коллектива, где каждый самоценен, и все пребывают в гармонии друг с другом; Формирование нравственных ценностей и традиций  семьи; Расширение объёма знаний и кругозора в области духовной культуры. </vt:lpstr>
      <vt:lpstr>Терпения,  добра и милосердия Вам!!!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«Приобщение дошкольников к православной культуре – основа духовно-нравственного  воспитания»</dc:title>
  <dc:creator>admin</dc:creator>
  <cp:lastModifiedBy>admin</cp:lastModifiedBy>
  <cp:revision>24</cp:revision>
  <dcterms:created xsi:type="dcterms:W3CDTF">2018-10-14T14:36:29Z</dcterms:created>
  <dcterms:modified xsi:type="dcterms:W3CDTF">2018-11-26T18:12:58Z</dcterms:modified>
</cp:coreProperties>
</file>