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282" r:id="rId2"/>
    <p:sldId id="260" r:id="rId3"/>
    <p:sldId id="256" r:id="rId4"/>
    <p:sldId id="259" r:id="rId5"/>
    <p:sldId id="268" r:id="rId6"/>
    <p:sldId id="278" r:id="rId7"/>
    <p:sldId id="279" r:id="rId8"/>
    <p:sldId id="280" r:id="rId9"/>
    <p:sldId id="270" r:id="rId10"/>
    <p:sldId id="271" r:id="rId11"/>
    <p:sldId id="272" r:id="rId12"/>
    <p:sldId id="273" r:id="rId13"/>
    <p:sldId id="276" r:id="rId14"/>
    <p:sldId id="277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91248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86E9-2BC6-4A13-ABA3-CABE69E6ACB8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62209-8741-4CCA-B3E0-6AB655D3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46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2209-8741-4CCA-B3E0-6AB655D339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0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2209-8741-4CCA-B3E0-6AB655D339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61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2209-8741-4CCA-B3E0-6AB655D3393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81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AB2A36-9319-4B73-B916-429009FF501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6BD50D-2780-46CB-AB98-9CF657F6D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"/>
            <a:ext cx="9252520" cy="697463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85720" y="1643050"/>
            <a:ext cx="8858280" cy="1793167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Проект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по нравственно- патриотическому воспитанию детей средствами музыки                                                  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"Живи в веках ,моя Россия!"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786314" y="5072074"/>
            <a:ext cx="5072098" cy="150019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Подготовили:                                                          МУЗЫКАЛЬНЫЙ РУКОВОДИТЕЛЬ                           Артыкбаева Л.А.                                                                              ВОСПИТАТЕЛЬ                                                         Нугманова Б.Б.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49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243" y="0"/>
            <a:ext cx="9411633" cy="7058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7" y="188640"/>
            <a:ext cx="73220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российского флага», «День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Быково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784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приобщая детей к музыкальному наследию своего народа, мы воспитываем в них чувство патриотизма, а оно неотделимо от воспитания чувства национальной гордости.</a:t>
            </a:r>
          </a:p>
        </p:txBody>
      </p:sp>
      <p:pic>
        <p:nvPicPr>
          <p:cNvPr id="1026" name="Picture 2" descr="D:\2017\IMG_1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161275"/>
            <a:ext cx="4929190" cy="369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819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1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5914" y="1"/>
            <a:ext cx="7198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08720"/>
            <a:ext cx="7056784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приобщая детей к музыкальному наследию своего народа, мы воспитываем в них чувство патриотизма, а оно неотделимо от воспитания чувства национальной гордости.</a:t>
            </a:r>
          </a:p>
        </p:txBody>
      </p:sp>
      <p:pic>
        <p:nvPicPr>
          <p:cNvPr id="2050" name="Picture 2" descr="D:\2017 детсад\20170323_095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7" y="2571744"/>
            <a:ext cx="4229093" cy="3429024"/>
          </a:xfrm>
          <a:prstGeom prst="rect">
            <a:avLst/>
          </a:prstGeom>
          <a:noFill/>
        </p:spPr>
      </p:pic>
      <p:pic>
        <p:nvPicPr>
          <p:cNvPr id="8" name="Picture 2" descr="G:\Для сайта\Осень 2017  ст. гр\image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4667226" cy="350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819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1" name="Picture 1" descr="F:\ПАПКА ДЛЯ САЙТА\Масленица 2018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36480">
            <a:off x="225224" y="1661850"/>
            <a:ext cx="4571920" cy="34289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642918"/>
            <a:ext cx="634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«Масленица», « Праздник Светлой Пасхи».</a:t>
            </a:r>
            <a:endParaRPr lang="ru-RU" sz="2400" dirty="0"/>
          </a:p>
        </p:txBody>
      </p:sp>
      <p:pic>
        <p:nvPicPr>
          <p:cNvPr id="2050" name="Picture 2" descr="F:\ПАПКА ДЛЯ САЙТА\Пасха 2018\20180409_104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462">
            <a:off x="3675011" y="2314535"/>
            <a:ext cx="5286411" cy="40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981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19" y="0"/>
            <a:ext cx="88924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 развивающая среда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ПАПКА ДЛЯ САЙТА\image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357298"/>
            <a:ext cx="7072362" cy="5304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2020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народные инструменты, атрибуты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ПАПКА ДЛЯ САЙТА\оформление вт.мл.гр\IMG-20180321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857652" cy="5143536"/>
          </a:xfrm>
          <a:prstGeom prst="rect">
            <a:avLst/>
          </a:prstGeom>
          <a:noFill/>
        </p:spPr>
      </p:pic>
      <p:pic>
        <p:nvPicPr>
          <p:cNvPr id="1027" name="Picture 3" descr="F:\ПАПКА ДЛЯ САЙТА\оформление\20180316_15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2946785" cy="5238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493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конечная звезда 7"/>
          <p:cNvSpPr/>
          <p:nvPr/>
        </p:nvSpPr>
        <p:spPr>
          <a:xfrm>
            <a:off x="395536" y="548680"/>
            <a:ext cx="8424936" cy="56166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8" y="0"/>
            <a:ext cx="9207198" cy="6858000"/>
          </a:xfrm>
          <a:prstGeom prst="rect">
            <a:avLst/>
          </a:prstGeom>
        </p:spPr>
      </p:pic>
      <p:sp>
        <p:nvSpPr>
          <p:cNvPr id="11" name="Лента лицом вверх 10"/>
          <p:cNvSpPr/>
          <p:nvPr/>
        </p:nvSpPr>
        <p:spPr>
          <a:xfrm>
            <a:off x="1115615" y="2564904"/>
            <a:ext cx="8028385" cy="310679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i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77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858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Aharoni" pitchFamily="2" charset="-79"/>
              </a:rPr>
              <a:t> Актуальность                                                                        </a:t>
            </a:r>
            <a:r>
              <a:rPr lang="ru-RU" b="1" dirty="0" smtClean="0">
                <a:cs typeface="Aharoni" pitchFamily="2" charset="-79"/>
              </a:rPr>
              <a:t>Изменения в социально- экономической ,политической и духовной сферах общества, происшедшие в России в конце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XX</a:t>
            </a:r>
            <a:r>
              <a:rPr lang="ru-RU" b="1" dirty="0" smtClean="0">
                <a:cs typeface="Aharoni" pitchFamily="2" charset="-79"/>
              </a:rPr>
              <a:t>- начале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XXI</a:t>
            </a:r>
            <a:r>
              <a:rPr lang="ru-RU" b="1" dirty="0" smtClean="0">
                <a:cs typeface="Aharoni" pitchFamily="2" charset="-79"/>
              </a:rPr>
              <a:t> веков, привели к резкому снижению воспитательного потенциала российской культуры, искусства, образования как важнейших факторов патриотизма. Программы нового поколения по музыкальному воспитанию содержат только общую характеристику нравственно- патриотического воспитания дошкольников. 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Основное направление составляет интеллектуально- творческое развитие в процессе музыкально- художественной деятельности дошкольников и отсутствуют конкретные задачи и методические рекомендации по вопросам нравственно- патриотического воспитания детей дошкольного возраста. Массовая культура не ориентирует детей в нравственных проблемах. В результате этого усиливается пробел даже в представлениях детей о традиционных ценностях отечественной культуры. Поэтому разработка подходов к организации нравственно- патриотического воспитания детей является  актуальной задачей дошкольного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0911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742184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0"/>
            <a:ext cx="8752486" cy="664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49411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129" y="2729873"/>
            <a:ext cx="3744416" cy="42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духовности, нравственно- патриотических чувств средствами  музыки у детей 7-го года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любви и  уважения к семье, окружающим людям, к родному городу, своей Родине; формирование бережного отношения к природе и всему живому; развитие интереса к многонациональной культуре народов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2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и последовательность работы представлена следующими темами в разных аспектах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42918"/>
            <a:ext cx="817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"Природа и музыка"( "Осенние мотивы", "Наши любимцы", "Сказка в музыке")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8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00108"/>
            <a:ext cx="3929090" cy="2948410"/>
          </a:xfrm>
          <a:prstGeom prst="rect">
            <a:avLst/>
          </a:prstGeom>
          <a:noFill/>
        </p:spPr>
      </p:pic>
      <p:pic>
        <p:nvPicPr>
          <p:cNvPr id="15366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48205" cy="3186154"/>
          </a:xfrm>
          <a:prstGeom prst="rect">
            <a:avLst/>
          </a:prstGeom>
          <a:noFill/>
        </p:spPr>
      </p:pic>
      <p:pic>
        <p:nvPicPr>
          <p:cNvPr id="15367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310068" cy="321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62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2761" cy="6957392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84200"/>
            <a:ext cx="9072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"Моя семья и я сам"(" Музыкальные портреты", "Шутка в музыке", " Скоро Новый год");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ПАПКА ДЛЯ САЙТА\Открытое занятие.Мастер -класс 2017\image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6590">
            <a:off x="309939" y="1509740"/>
            <a:ext cx="5214974" cy="3911231"/>
          </a:xfrm>
          <a:prstGeom prst="rect">
            <a:avLst/>
          </a:prstGeom>
          <a:noFill/>
        </p:spPr>
      </p:pic>
      <p:pic>
        <p:nvPicPr>
          <p:cNvPr id="2051" name="Picture 3" descr="F:\ПАПКА ДЛЯ САЙТА\Открытое занятие.Мастер -класс 2017\image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9590">
            <a:off x="3953344" y="3116632"/>
            <a:ext cx="4953979" cy="3715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113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3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448936" cy="3338505"/>
          </a:xfrm>
          <a:prstGeom prst="rect">
            <a:avLst/>
          </a:prstGeom>
          <a:noFill/>
        </p:spPr>
      </p:pic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679825"/>
            <a:ext cx="4800600" cy="317817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-"Воспитываем патриотов" ("Зима и Рождество", "Наша Армия", "Зимушку провожаем, весну встречаем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ПАПКА ДЛЯ САЙТА\23 февраля 2018 ст.гр\image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946531"/>
            <a:ext cx="4357686" cy="3268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61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509" y="3500438"/>
            <a:ext cx="5051491" cy="31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-"Русская музыка и музыка других народов" ("Музыка наших чувств", "Музыкальные инструменты и игрушки", "Весна- красна");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53625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-" Как рождается музыка , и какой она бывает" ("Жанровое многообразие музыки", "До свидания, детский сад!").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Выпускной\20170601_104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64" y="3000348"/>
            <a:ext cx="5143536" cy="3857652"/>
          </a:xfrm>
          <a:prstGeom prst="rect">
            <a:avLst/>
          </a:prstGeom>
          <a:noFill/>
        </p:spPr>
      </p:pic>
      <p:pic>
        <p:nvPicPr>
          <p:cNvPr id="5" name="Picture 2" descr="D:\Выпускной\20170601_10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437" y="0"/>
            <a:ext cx="9275386" cy="6886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Нравственное </a:t>
            </a:r>
            <a:r>
              <a:rPr lang="ru-RU" sz="2000" b="1" dirty="0"/>
              <a:t>воспитание ребёнка – это, прежде всего воспитание любви и уважения к матери. </a:t>
            </a:r>
          </a:p>
          <a:p>
            <a:r>
              <a:rPr lang="ru-RU" sz="2000" b="1" dirty="0"/>
              <a:t>Для многих людей это слово «мама» – самое прекрасное слово на земле.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-38745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«Праздники с мамой»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ПАПКА ДЛЯ САЙТА\8 марта ст.гр.18 г\imag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1529">
            <a:off x="4220958" y="2801620"/>
            <a:ext cx="4857784" cy="3643338"/>
          </a:xfrm>
          <a:prstGeom prst="rect">
            <a:avLst/>
          </a:prstGeom>
          <a:noFill/>
        </p:spPr>
      </p:pic>
      <p:pic>
        <p:nvPicPr>
          <p:cNvPr id="3075" name="Picture 3" descr="G:\День матери в ср.гр. 2017\IMG-20171127-WA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11729">
            <a:off x="-56953" y="2605086"/>
            <a:ext cx="4762491" cy="3571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062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876</TotalTime>
  <Words>400</Words>
  <Application>Microsoft Office PowerPoint</Application>
  <PresentationFormat>Экран (4:3)</PresentationFormat>
  <Paragraphs>28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66</cp:revision>
  <dcterms:created xsi:type="dcterms:W3CDTF">2015-11-16T13:30:13Z</dcterms:created>
  <dcterms:modified xsi:type="dcterms:W3CDTF">2018-04-14T10:08:16Z</dcterms:modified>
</cp:coreProperties>
</file>