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67" r:id="rId11"/>
    <p:sldId id="270" r:id="rId12"/>
    <p:sldId id="271" r:id="rId13"/>
    <p:sldId id="272" r:id="rId14"/>
    <p:sldId id="273" r:id="rId15"/>
    <p:sldId id="26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59" d="100"/>
          <a:sy n="59" d="100"/>
        </p:scale>
        <p:origin x="-168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B80B2-AB5E-4814-9F69-534C79E3C9C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5E8E4-9683-43C3-9019-05F5C60ED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1071546"/>
            <a:ext cx="7000892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Заочный фестиваль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«МОЙ КРАЙ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РОДНОЙ-ПОВОЛЖЬЕ»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7654" y="5572140"/>
            <a:ext cx="4786346" cy="1285860"/>
          </a:xfr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МКДОУ Быковский детский сад</a:t>
            </a:r>
          </a:p>
          <a:p>
            <a:pPr>
              <a:lnSpc>
                <a:spcPct val="120000"/>
              </a:lnSpc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«Солнышко»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632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908720"/>
            <a:ext cx="3024336" cy="2768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2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357562"/>
            <a:ext cx="4214810" cy="327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76972"/>
            <a:ext cx="4908037" cy="368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8864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0"/>
            <a:ext cx="9144000" cy="20717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500" dirty="0" smtClean="0"/>
          </a:p>
          <a:p>
            <a:pPr algn="ctr">
              <a:buNone/>
            </a:pPr>
            <a:r>
              <a:rPr lang="ru-RU" sz="2500" dirty="0" smtClean="0"/>
              <a:t>Эй, оглянитесь вокруг себя, люди! Грязь на природу и души легла! </a:t>
            </a:r>
            <a:br>
              <a:rPr lang="ru-RU" sz="2500" dirty="0" smtClean="0"/>
            </a:br>
            <a:r>
              <a:rPr lang="ru-RU" sz="2500" dirty="0" smtClean="0"/>
              <a:t>Все мы наш город, конечно же, любим! </a:t>
            </a:r>
            <a:endParaRPr lang="ru-RU" sz="2500" dirty="0"/>
          </a:p>
        </p:txBody>
      </p:sp>
      <p:pic>
        <p:nvPicPr>
          <p:cNvPr id="11" name="Содержимое 3" descr="0066990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428868"/>
            <a:ext cx="5472608" cy="365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/>
              <a:t>Только любовь – не слова, а дела!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Так не бывать непорядочным свалкам! </a:t>
            </a:r>
            <a:br>
              <a:rPr lang="ru-RU" sz="2500" dirty="0" smtClean="0"/>
            </a:br>
            <a:r>
              <a:rPr lang="ru-RU" sz="2500" dirty="0" smtClean="0"/>
              <a:t>Жить на помойке – поистине, ад. </a:t>
            </a:r>
            <a:endParaRPr lang="ru-RU" sz="2500" dirty="0"/>
          </a:p>
        </p:txBody>
      </p:sp>
      <p:pic>
        <p:nvPicPr>
          <p:cNvPr id="4" name="Содержимое 3" descr="13050752344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071678"/>
            <a:ext cx="6048672" cy="426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21431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500" dirty="0" smtClean="0"/>
              <a:t>Да неужели самим вам не жалко,</a:t>
            </a:r>
            <a:br>
              <a:rPr lang="ru-RU" sz="2500" dirty="0" smtClean="0"/>
            </a:br>
            <a:r>
              <a:rPr lang="ru-RU" sz="2500" dirty="0" smtClean="0"/>
              <a:t>что наши скверы помойки сквернят?</a:t>
            </a:r>
            <a:br>
              <a:rPr lang="ru-RU" sz="2500" dirty="0" smtClean="0"/>
            </a:br>
            <a:r>
              <a:rPr lang="ru-RU" sz="2500" dirty="0" smtClean="0"/>
              <a:t>Жить в чистоте – это в общем-то просто,</a:t>
            </a:r>
            <a:br>
              <a:rPr lang="ru-RU" sz="2500" dirty="0" smtClean="0"/>
            </a:br>
            <a:r>
              <a:rPr lang="ru-RU" sz="2500" dirty="0" smtClean="0"/>
              <a:t>в мире нашли уже правильный путь.</a:t>
            </a:r>
            <a:br>
              <a:rPr lang="ru-RU" sz="2500" dirty="0" smtClean="0"/>
            </a:br>
            <a:r>
              <a:rPr lang="ru-RU" sz="2500" dirty="0" smtClean="0"/>
              <a:t>Надо всего лишь немного упорства,</a:t>
            </a:r>
            <a:br>
              <a:rPr lang="ru-RU" sz="2500" dirty="0" smtClean="0"/>
            </a:br>
            <a:r>
              <a:rPr lang="ru-RU" sz="2500" dirty="0" smtClean="0"/>
              <a:t>надо терпенья только чуть-чуть. </a:t>
            </a:r>
            <a:endParaRPr lang="ru-RU" sz="2500" dirty="0"/>
          </a:p>
        </p:txBody>
      </p:sp>
      <p:pic>
        <p:nvPicPr>
          <p:cNvPr id="2050" name="Picture 2" descr="http://photos.wikimapia.org/p/00/03/83/70/9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643182"/>
            <a:ext cx="5943600" cy="392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/>
              <a:t>Каждую тряпку, бутылку, жестянку</a:t>
            </a:r>
            <a:br>
              <a:rPr lang="ru-RU" sz="2500" dirty="0" smtClean="0"/>
            </a:br>
            <a:r>
              <a:rPr lang="ru-RU" sz="2500" dirty="0" smtClean="0"/>
              <a:t>будем в отдельный контейнер кидать!</a:t>
            </a:r>
            <a:br>
              <a:rPr lang="ru-RU" sz="2500" dirty="0" smtClean="0"/>
            </a:br>
            <a:r>
              <a:rPr lang="ru-RU" sz="2500" dirty="0" smtClean="0"/>
              <a:t>Только тогда, победив эту свалку.</a:t>
            </a:r>
            <a:br>
              <a:rPr lang="ru-RU" sz="2500" dirty="0" smtClean="0"/>
            </a:br>
            <a:r>
              <a:rPr lang="ru-RU" sz="2500" dirty="0" smtClean="0"/>
              <a:t>Мы  ощутим чистоты благодать! </a:t>
            </a:r>
            <a:endParaRPr lang="ru-RU" sz="2500" dirty="0"/>
          </a:p>
        </p:txBody>
      </p:sp>
      <p:pic>
        <p:nvPicPr>
          <p:cNvPr id="1026" name="Picture 2" descr="https://pp.vk.me/c625818/v625818843/5533f/YO1XL2o0_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500306"/>
            <a:ext cx="57531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357422" y="1714488"/>
            <a:ext cx="60722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Никогда не забывайте, Природа – это наш дом, а в доме всегда должно быть чисто!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1428736"/>
            <a:ext cx="7000892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за внимание!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632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34"/>
            <a:ext cx="8229600" cy="103316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Комплексный проект по теме: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«Чистота природы - чистота души»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71736" y="2000240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Подготовили воспитатели: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714348" y="3286124"/>
            <a:ext cx="4724400" cy="685800"/>
            <a:chOff x="1296" y="2304"/>
            <a:chExt cx="2976" cy="432"/>
          </a:xfrm>
        </p:grpSpPr>
        <p:sp>
          <p:nvSpPr>
            <p:cNvPr id="32" name="AutoShape 15"/>
            <p:cNvSpPr>
              <a:spLocks noChangeArrowheads="1"/>
            </p:cNvSpPr>
            <p:nvPr/>
          </p:nvSpPr>
          <p:spPr bwMode="gray">
            <a:xfrm>
              <a:off x="1521" y="2379"/>
              <a:ext cx="275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dirty="0" smtClean="0"/>
                <a:t>      </a:t>
              </a:r>
              <a:r>
                <a:rPr lang="ru-RU" sz="2400" dirty="0" smtClean="0"/>
                <a:t>Осадчая Галина Николаевна</a:t>
              </a:r>
              <a:endParaRPr lang="en-US" sz="2400" dirty="0"/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36" name="Group 32"/>
          <p:cNvGrpSpPr>
            <a:grpSpLocks/>
          </p:cNvGrpSpPr>
          <p:nvPr/>
        </p:nvGrpSpPr>
        <p:grpSpPr bwMode="auto">
          <a:xfrm>
            <a:off x="3929058" y="4214818"/>
            <a:ext cx="4724400" cy="685800"/>
            <a:chOff x="1296" y="2304"/>
            <a:chExt cx="2976" cy="432"/>
          </a:xfrm>
        </p:grpSpPr>
        <p:sp>
          <p:nvSpPr>
            <p:cNvPr id="37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dirty="0" smtClean="0"/>
                <a:t>      </a:t>
              </a:r>
              <a:r>
                <a:rPr lang="ru-RU" sz="2400" dirty="0" smtClean="0"/>
                <a:t>Меркулова Елена Николаевна</a:t>
              </a:r>
              <a:endParaRPr lang="en-US" sz="2400" dirty="0"/>
            </a:p>
          </p:txBody>
        </p:sp>
        <p:sp>
          <p:nvSpPr>
            <p:cNvPr id="38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34"/>
            <a:ext cx="8229600" cy="103316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проекта: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gray">
          <a:xfrm>
            <a:off x="1785918" y="2285992"/>
            <a:ext cx="7072362" cy="23574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Формирование у детей чувства сопричастности ко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всему живому, гуманное отношение к окружающей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среде и стремление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проявлять заботу о сохранении природы.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34"/>
            <a:ext cx="8229600" cy="103316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проекта: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1214414" y="3000372"/>
            <a:ext cx="6357982" cy="1500197"/>
            <a:chOff x="1296" y="2832"/>
            <a:chExt cx="2976" cy="1215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11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680" y="2942"/>
              <a:ext cx="2160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b="1" i="1" dirty="0" smtClean="0"/>
                <a:t>Воспитательные – </a:t>
              </a:r>
              <a:r>
                <a:rPr lang="ru-RU" dirty="0" smtClean="0"/>
                <a:t>формирование мотивов, потребностей и привычек экологически целесообразного поведения и деятельности, здорового образа жизни; 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1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400" dirty="0"/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2571736" y="4857760"/>
            <a:ext cx="6357982" cy="2206625"/>
            <a:chOff x="1296" y="3360"/>
            <a:chExt cx="2976" cy="1390"/>
          </a:xfrm>
        </p:grpSpPr>
        <p:sp>
          <p:nvSpPr>
            <p:cNvPr id="1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8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gray">
            <a:xfrm>
              <a:off x="1680" y="3470"/>
              <a:ext cx="2160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r>
                <a:rPr lang="ru-RU" b="1" i="1" dirty="0" smtClean="0"/>
                <a:t>Развивающие– </a:t>
              </a:r>
              <a:r>
                <a:rPr lang="ru-RU" dirty="0" smtClean="0"/>
                <a:t>развитие системы интеллектуальных и практических умений по изучению, оценке состояния и улучшению окружающей среды своей местности.</a:t>
              </a:r>
            </a:p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2357422" y="1214422"/>
            <a:ext cx="6500858" cy="1571636"/>
            <a:chOff x="1296" y="1344"/>
            <a:chExt cx="2976" cy="1041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87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 </a:t>
              </a:r>
              <a:r>
                <a:rPr lang="ru-RU" b="1" i="1" dirty="0" smtClean="0"/>
                <a:t>Образовательные – </a:t>
              </a:r>
              <a:r>
                <a:rPr lang="ru-RU" dirty="0" smtClean="0"/>
                <a:t>формирование системы знаний об экологических проблемах современности и пути их разрешения; 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164305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Загрязнение планеты мусором стало одной из глобальных экологических проблем. Разбрасываемый по всей планете мусор не успевает перерабатываться естественным путем. Сжигание отходов приводит к загрязнению воздуха и разрушению озонового слоя. Земля в беде!</a:t>
            </a:r>
            <a:endParaRPr lang="ru-RU" dirty="0"/>
          </a:p>
        </p:txBody>
      </p:sp>
      <p:pic>
        <p:nvPicPr>
          <p:cNvPr id="4" name="Содержимое 3" descr="img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6130" y="2428868"/>
            <a:ext cx="616910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1428784"/>
          </a:xfrm>
        </p:spPr>
        <p:txBody>
          <a:bodyPr>
            <a:normAutofit/>
          </a:bodyPr>
          <a:lstStyle/>
          <a:p>
            <a:pPr marL="324000" indent="-324000" algn="ctr">
              <a:buNone/>
            </a:pPr>
            <a:r>
              <a:rPr lang="ru-RU" sz="2500" dirty="0" smtClean="0"/>
              <a:t>Исходя из вышесказанного, изучив литературу и опыт работы других педагогов по данной теме, был разработан сценарий экологической акции «Враг природы – это мусор!»</a:t>
            </a:r>
            <a:endParaRPr lang="ru-RU" sz="2500" dirty="0"/>
          </a:p>
        </p:txBody>
      </p:sp>
      <p:pic>
        <p:nvPicPr>
          <p:cNvPr id="4" name="Содержимое 3" descr="IMG_2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785926"/>
            <a:ext cx="5855249" cy="439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38576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/>
              <a:t>               Люди надеются, что когда-нибудь появится                мусороперерабатывающий завод и воздух станет чище. Металлолом – на переплавку! Макулатуру – на картон! Пищевые отходы – на удобрения! Стеклянные сосуды – на повторное использование! 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Мусор разделили!</a:t>
            </a:r>
            <a:endParaRPr lang="ru-RU" sz="2500" dirty="0"/>
          </a:p>
        </p:txBody>
      </p:sp>
      <p:pic>
        <p:nvPicPr>
          <p:cNvPr id="4" name="Рисунок 3" descr="IMG_2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000372"/>
            <a:ext cx="447599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IMG_2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3586599" cy="360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34"/>
            <a:ext cx="8229600" cy="103316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Очистим поселок от мусора!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IMG_2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34"/>
            <a:ext cx="8229600" cy="103316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Чудеса из мусора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3" descr="IMG_2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4081549" cy="26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142984"/>
            <a:ext cx="369770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8336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207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Заочный фестиваль   «МОЙ КРАЙ  РОДНОЙ-ПОВОЛЖЬЕ»</vt:lpstr>
      <vt:lpstr>Комплексный проект по теме: «Чистота природы - чистота души»</vt:lpstr>
      <vt:lpstr>Цель проекта:</vt:lpstr>
      <vt:lpstr>Задачи проекта:</vt:lpstr>
      <vt:lpstr>Слайд 5</vt:lpstr>
      <vt:lpstr>Слайд 6</vt:lpstr>
      <vt:lpstr>Слайд 7</vt:lpstr>
      <vt:lpstr>Очистим поселок от мусора!</vt:lpstr>
      <vt:lpstr>Чудеса из мусора</vt:lpstr>
      <vt:lpstr>Слайд 10</vt:lpstr>
      <vt:lpstr>Слайд 11</vt:lpstr>
      <vt:lpstr>Слайд 12</vt:lpstr>
      <vt:lpstr>Слайд 13</vt:lpstr>
      <vt:lpstr>Слайд 14</vt:lpstr>
      <vt:lpstr>Слайд 15</vt:lpstr>
      <vt:lpstr>Благодарим за внимание!</vt:lpstr>
    </vt:vector>
  </TitlesOfParts>
  <Company>HYATT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admin</cp:lastModifiedBy>
  <cp:revision>24</cp:revision>
  <dcterms:created xsi:type="dcterms:W3CDTF">2015-12-09T15:59:37Z</dcterms:created>
  <dcterms:modified xsi:type="dcterms:W3CDTF">2018-04-19T20:16:39Z</dcterms:modified>
</cp:coreProperties>
</file>