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3" r:id="rId4"/>
    <p:sldId id="259" r:id="rId5"/>
    <p:sldId id="267" r:id="rId6"/>
    <p:sldId id="268" r:id="rId7"/>
    <p:sldId id="260" r:id="rId8"/>
    <p:sldId id="258" r:id="rId9"/>
    <p:sldId id="275" r:id="rId10"/>
    <p:sldId id="276" r:id="rId11"/>
    <p:sldId id="277" r:id="rId12"/>
    <p:sldId id="272" r:id="rId1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9" autoAdjust="0"/>
    <p:restoredTop sz="94660"/>
  </p:normalViewPr>
  <p:slideViewPr>
    <p:cSldViewPr>
      <p:cViewPr varScale="1">
        <p:scale>
          <a:sx n="62" d="100"/>
          <a:sy n="62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5000"/>
                <a:lumOff val="4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7519" y="6893320"/>
            <a:ext cx="3127163" cy="101273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5805264"/>
            <a:ext cx="2898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Соломина Н.М.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2.freepng.ru/20180317/dtw/kisspng-business-communication-free-content-computer-icons-business-communication-cliparts-5aad29dc052591.9008434015212978840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6" y="2490782"/>
            <a:ext cx="3480321" cy="3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3" y="177281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Мотивация родителей к дистанционному обучению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47667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Быковский детский сад №3 «Солнышко»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информации.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Тематическая копилка мультимедийных презентаций 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2.Картотека электронных игр и пособий на автоматизацию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дифференциацию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звуков и т.д.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3.Простейшие программы по обучению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чтению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4.Картотека домашних заданий по лексическим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81435"/>
            <a:ext cx="2712343" cy="163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382030" cy="1650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45" y="4679056"/>
            <a:ext cx="2409998" cy="161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8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может быть размещена информация для участников педагогического процесса?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Сайт детского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Личный сайт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Электронная почта.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Электронные носители 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флешки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диски)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Скайп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Яндекс. Диск.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Посещение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образовательных порталов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1359474" cy="7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97" y="2024600"/>
            <a:ext cx="1359474" cy="118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79" y="4437112"/>
            <a:ext cx="1924050" cy="600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1449293" cy="1065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77387"/>
            <a:ext cx="1457361" cy="1008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616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5875"/>
            <a:ext cx="3203848" cy="240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206"/>
            <a:ext cx="3777499" cy="212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971600" y="328498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"Воспитание детей надо начинать с воспитания родителей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Именно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родители должны стать нашими помощниками, союзниками, участниками единого педагогического процесса, коллегами в деле воспитания детей" 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dirty="0" smtClean="0"/>
              <a:t>В</a:t>
            </a:r>
            <a:r>
              <a:rPr lang="ru-RU" sz="2400" dirty="0"/>
              <a:t>. А. Сухомлинский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29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04664"/>
            <a:ext cx="3888432" cy="648072"/>
          </a:xfrm>
        </p:spPr>
        <p:txBody>
          <a:bodyPr>
            <a:norm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67" y="3971194"/>
            <a:ext cx="2654450" cy="237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2262"/>
            <a:ext cx="2524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7487"/>
            <a:ext cx="27336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996952"/>
            <a:ext cx="2551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0155" y="3078394"/>
            <a:ext cx="1810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Тройная стрелка влево/вправо/вверх 23"/>
          <p:cNvSpPr/>
          <p:nvPr/>
        </p:nvSpPr>
        <p:spPr>
          <a:xfrm>
            <a:off x="3707904" y="3581727"/>
            <a:ext cx="1584176" cy="49534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img2.freepng.ru/20180317/dtw/kisspng-business-communication-free-content-computer-icons-business-communication-cliparts-5aad29dc052591.9008434015212978840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18" y="1108779"/>
            <a:ext cx="2661395" cy="23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55394" cy="656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0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Родительская мотивация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27746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Разная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готовности к сотрудничеству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определяет различные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уровни родительской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мотивации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(высокий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средний, низкий)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мотивации (адекватное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 готовность к сотрудничеству, понимание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важности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необходимости)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мотивации (адекватное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 сотрудничество при минимальной затрате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усилий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их стороны, пассивность в сотрудничестве)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мотивации (отсутствует адекватная оценка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 пассивная внутренняя позиция родителей,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критические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замечания не принимаются)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01" y="5013176"/>
            <a:ext cx="2350271" cy="159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20839"/>
            <a:ext cx="2376264" cy="163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2" y="5085183"/>
            <a:ext cx="2953326" cy="15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совместной работы воспитателя и родителей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привлечь 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внимание к тем коррекционным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педагогическим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задачам,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оторые осуществляются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работе с детьми,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сделав воспитание ребёнка в семье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детском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саду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последовательным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эффективным.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1"/>
            <a:ext cx="3888432" cy="240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92211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Установить партнёрские отношения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семьёй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каждого воспитанника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атмосферу общности интересов 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эмоциональной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взаимоподдержки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Повысить грамотность родителей в области развивающей 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коррекционной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педагогики, пробудить в них интерес 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желание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участвовать в развитии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Формировать у родителей навыки наблюдения за ребёнком и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умения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делать правильные выводы из этих наблюдений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Воспитать у родителей привычки интересоваться у педагогов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процессом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ребёнка, обращаться за помощью в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вопросах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коррекции и воспитания.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69" y="260648"/>
            <a:ext cx="2979415" cy="197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родителями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быть направлены 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овышение  педагогической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культуры родителей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укрепление взаимодействия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усиление ее воспитательного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потенциала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Диалог родителей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 для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оптимизации процесса воспитания 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Ведь 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право на таких родителей,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 способны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обеспечить 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всестороннего развития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и благополучие.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161928" cy="211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Принципы взаимодействия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Дифференцированная помощь, учитывающая уровни </a:t>
            </a:r>
            <a:r>
              <a:rPr lang="ru-RU" dirty="0" smtClean="0"/>
              <a:t>родительской мотивации </a:t>
            </a:r>
            <a:r>
              <a:rPr lang="ru-RU" dirty="0"/>
              <a:t>и базовый уровень педагогических представлений </a:t>
            </a:r>
            <a:r>
              <a:rPr lang="ru-RU" dirty="0" smtClean="0"/>
              <a:t>и знаний.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Наличие обратной связи со стороны родителей;</a:t>
            </a:r>
          </a:p>
          <a:p>
            <a:r>
              <a:rPr lang="ru-RU" dirty="0" smtClean="0"/>
              <a:t>Приоритет </a:t>
            </a:r>
            <a:r>
              <a:rPr lang="ru-RU" dirty="0"/>
              <a:t>той или иной формы работы в различные периоды</a:t>
            </a:r>
          </a:p>
          <a:p>
            <a:pPr marL="0" indent="0">
              <a:buNone/>
            </a:pPr>
            <a:r>
              <a:rPr lang="ru-RU" dirty="0" smtClean="0"/>
              <a:t>      коррекционного обучения.</a:t>
            </a:r>
            <a:endParaRPr lang="ru-RU" dirty="0"/>
          </a:p>
          <a:p>
            <a:r>
              <a:rPr lang="ru-RU" dirty="0" smtClean="0"/>
              <a:t>Систематичность </a:t>
            </a:r>
            <a:r>
              <a:rPr lang="ru-RU" dirty="0"/>
              <a:t>,целенаправленность и плановость </a:t>
            </a:r>
            <a:r>
              <a:rPr lang="ru-RU" dirty="0" smtClean="0"/>
              <a:t>работы.</a:t>
            </a:r>
            <a:endParaRPr lang="ru-RU" dirty="0"/>
          </a:p>
          <a:p>
            <a:r>
              <a:rPr lang="ru-RU" dirty="0" smtClean="0"/>
              <a:t>Ориентированность </a:t>
            </a:r>
            <a:r>
              <a:rPr lang="ru-RU" dirty="0"/>
              <a:t>на конечный </a:t>
            </a:r>
            <a:r>
              <a:rPr lang="ru-RU" dirty="0" smtClean="0"/>
              <a:t>результат.</a:t>
            </a:r>
            <a:endParaRPr lang="ru-RU" dirty="0"/>
          </a:p>
          <a:p>
            <a:r>
              <a:rPr lang="ru-RU" dirty="0" smtClean="0"/>
              <a:t>Учет </a:t>
            </a:r>
            <a:r>
              <a:rPr lang="ru-RU" dirty="0"/>
              <a:t>родительских социально- психологических установок и их</a:t>
            </a:r>
          </a:p>
          <a:p>
            <a:pPr marL="0" indent="0">
              <a:buNone/>
            </a:pPr>
            <a:r>
              <a:rPr lang="ru-RU" dirty="0" smtClean="0"/>
              <a:t>      коррекция </a:t>
            </a:r>
            <a:r>
              <a:rPr lang="ru-RU" dirty="0"/>
              <a:t>в ходе взаимодействия</a:t>
            </a:r>
          </a:p>
          <a:p>
            <a:r>
              <a:rPr lang="ru-RU" dirty="0" smtClean="0"/>
              <a:t>Доброжелательность</a:t>
            </a:r>
            <a:r>
              <a:rPr lang="ru-RU" dirty="0"/>
              <a:t>, открытость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в отношениях.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69530"/>
            <a:ext cx="2975708" cy="1983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-образовательный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Компьютеры и их программное обеспечении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Интернет.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Видео.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DVD, CD, мультимедиа.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Аудиовизуальное оборудование.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" r="1773"/>
          <a:stretch/>
        </p:blipFill>
        <p:spPr bwMode="auto">
          <a:xfrm>
            <a:off x="6228184" y="3068960"/>
            <a:ext cx="2583380" cy="2693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535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 </vt:lpstr>
      <vt:lpstr>Презентация PowerPoint</vt:lpstr>
      <vt:lpstr>Презентация PowerPoint</vt:lpstr>
      <vt:lpstr>Родительская мотивация</vt:lpstr>
      <vt:lpstr>Цель совместной работы воспитателя и родителей </vt:lpstr>
      <vt:lpstr>Задачи</vt:lpstr>
      <vt:lpstr>Формы и методы работы с родителями</vt:lpstr>
      <vt:lpstr>Принципы взаимодействия</vt:lpstr>
      <vt:lpstr> </vt:lpstr>
      <vt:lpstr>Содержание информации. </vt:lpstr>
      <vt:lpstr>Где может быть размещена информация для участников педагогического процесса?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методические рекомендации учителя-логопеда?</dc:title>
  <dc:creator>Андрей Семенов</dc:creator>
  <cp:lastModifiedBy>Windows User</cp:lastModifiedBy>
  <cp:revision>41</cp:revision>
  <cp:lastPrinted>2016-01-26T17:32:04Z</cp:lastPrinted>
  <dcterms:created xsi:type="dcterms:W3CDTF">2016-01-23T08:53:21Z</dcterms:created>
  <dcterms:modified xsi:type="dcterms:W3CDTF">2021-03-15T19:34:29Z</dcterms:modified>
</cp:coreProperties>
</file>