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345" r:id="rId6"/>
    <p:sldId id="348" r:id="rId7"/>
    <p:sldId id="266" r:id="rId8"/>
    <p:sldId id="346" r:id="rId9"/>
    <p:sldId id="281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43" r:id="rId24"/>
    <p:sldId id="282" r:id="rId25"/>
    <p:sldId id="283" r:id="rId26"/>
    <p:sldId id="284" r:id="rId27"/>
    <p:sldId id="285" r:id="rId28"/>
    <p:sldId id="347" r:id="rId29"/>
    <p:sldId id="344" r:id="rId30"/>
    <p:sldId id="34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795C-A9BE-40BE-A578-7F4CCAF5104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bdeti.ru/" TargetMode="External"/><Relationship Id="rId4" Type="http://schemas.openxmlformats.org/officeDocument/2006/relationships/hyperlink" Target="https://www.u-mam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matematika/doshkolniki/4-go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Н ДЛЯ ПРЕЗЕНТАЦИЙ\fon-dlya-prezentacii-vesn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9" y="0"/>
            <a:ext cx="91105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83569"/>
            <a:ext cx="640648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в период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30 марта по 29 мая 2020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6400800" cy="2060848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pPr algn="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Воспитатель:Нугманова Бибигуль Борисовна.</a:t>
            </a:r>
          </a:p>
          <a:p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Быково 2020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161" y="260349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 БЫКОВСКИЙ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 «СОЛНЫШКО»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04" y="2636912"/>
            <a:ext cx="1946077" cy="213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7" y="1988841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неделя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«Детский сад и родители.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взаимодействия при дистанционном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21"/>
    </mc:Choice>
    <mc:Fallback xmlns="">
      <p:transition advTm="100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06442" cy="4525963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Хусейнов Ибрагим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1995"/>
            <a:ext cx="4764523" cy="35640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4827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569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Медведев Дима,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Жумалиев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Алихан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907090" cy="5168160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2921843" cy="5194388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929627"/>
      </p:ext>
    </p:extLst>
  </p:cSld>
  <p:clrMapOvr>
    <a:masterClrMapping/>
  </p:clrMapOvr>
  <p:transition spd="slow" advTm="4059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" y="-76200"/>
            <a:ext cx="91748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9" y="1600200"/>
            <a:ext cx="2539961" cy="45259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692696"/>
            <a:ext cx="277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Ким Евгений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0379"/>
            <a:ext cx="4268891" cy="42688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460136"/>
      </p:ext>
    </p:extLst>
  </p:cSld>
  <p:clrMapOvr>
    <a:masterClrMapping/>
  </p:clrMapOvr>
  <p:transition spd="slow" advTm="4067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7350"/>
            <a:ext cx="2893107" cy="5143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0365"/>
            <a:ext cx="2854456" cy="587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ransition spd="slow" advTm="3776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53961"/>
            <a:ext cx="3121918" cy="555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8" y="620688"/>
            <a:ext cx="3096829" cy="550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43609"/>
      </p:ext>
    </p:extLst>
  </p:cSld>
  <p:clrMapOvr>
    <a:masterClrMapping/>
  </p:clrMapOvr>
  <p:transition spd="slow" advTm="388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06326"/>
            <a:ext cx="4845347" cy="484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1" y="836712"/>
            <a:ext cx="2975316" cy="528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285890"/>
      </p:ext>
    </p:extLst>
  </p:cSld>
  <p:clrMapOvr>
    <a:masterClrMapping/>
  </p:clrMapOvr>
  <p:transition spd="slow" advTm="4506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367240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546848" cy="2553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847231"/>
      </p:ext>
    </p:extLst>
  </p:cSld>
  <p:clrMapOvr>
    <a:masterClrMapping/>
  </p:clrMapOvr>
  <p:transition spd="slow" advTm="3899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07110" cy="3907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21" y="2348880"/>
            <a:ext cx="4195142" cy="419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974316"/>
      </p:ext>
    </p:extLst>
  </p:cSld>
  <p:clrMapOvr>
    <a:masterClrMapping/>
  </p:clrMapOvr>
  <p:transition spd="slow" advTm="4001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консультации,памятки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" y="1484784"/>
            <a:ext cx="3021466" cy="42813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99" y="1412776"/>
            <a:ext cx="3221682" cy="45533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04" y="1840240"/>
            <a:ext cx="3212034" cy="45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2"/>
    </mc:Choice>
    <mc:Fallback xmlns="">
      <p:transition spd="slow" advTm="534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3199997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56" y="1772816"/>
            <a:ext cx="3199997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64704"/>
            <a:ext cx="2988166" cy="40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"/>
    </mc:Choice>
    <mc:Fallback xmlns="">
      <p:transition spd="slow" advTm="38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cs typeface="Times New Roman" pitchFamily="18" charset="0"/>
              </a:rPr>
              <a:t>Непрерывность реализации образовательного процесса, в том числе в системе дошкольного образования, является одним из условий представления качественного образования. Современная обстановка, связанная с режимом самоизоляции и невозможностью посещения детьми детского сада, диктует нам применение дистанционных форм обучения.</a:t>
            </a:r>
          </a:p>
          <a:p>
            <a:pPr marL="0" indent="0" algn="just"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578727" cy="23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8"/>
    </mc:Choice>
    <mc:Fallback xmlns="">
      <p:transition spd="slow" advTm="69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" y="213544"/>
            <a:ext cx="4547828" cy="3215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6340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"/>
    </mc:Choice>
    <mc:Fallback xmlns="">
      <p:transition spd="slow" advTm="376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Акция «Стоп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320671" cy="5301208"/>
          </a:xfrm>
        </p:spPr>
      </p:pic>
    </p:spTree>
    <p:extLst>
      <p:ext uri="{BB962C8B-B14F-4D97-AF65-F5344CB8AC3E}">
        <p14:creationId xmlns:p14="http://schemas.microsoft.com/office/powerpoint/2010/main" val="3076976559"/>
      </p:ext>
    </p:extLst>
  </p:cSld>
  <p:clrMapOvr>
    <a:masterClrMapping/>
  </p:clrMapOvr>
  <p:transition spd="slow" advTm="4987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319300" cy="433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Акция#сиреньпобеды75</a:t>
            </a:r>
          </a:p>
        </p:txBody>
      </p:sp>
      <p:pic>
        <p:nvPicPr>
          <p:cNvPr id="6" name="Picture 2" descr="C:\Users\111\Downloads\IMG_20200502_134107_resized_20200502_020943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11\Downloads\IMG_20200502_134107_resized_20200502_020943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2" y="23488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3818"/>
      </p:ext>
    </p:extLst>
  </p:cSld>
  <p:clrMapOvr>
    <a:masterClrMapping/>
  </p:clrMapOvr>
  <p:transition spd="slow" advTm="3186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" y="-24299"/>
            <a:ext cx="9113872" cy="68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87045" cy="488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73" y="41920"/>
            <a:ext cx="4446591" cy="333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0927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686285"/>
      </p:ext>
    </p:extLst>
  </p:cSld>
  <p:clrMapOvr>
    <a:masterClrMapping/>
  </p:clrMapOvr>
  <p:transition spd="slow" advTm="5225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21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"Семейный альбом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фотографии"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44461"/>
            <a:ext cx="4176464" cy="31632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04864"/>
            <a:ext cx="4230389" cy="3172792"/>
          </a:xfrm>
        </p:spPr>
      </p:pic>
    </p:spTree>
    <p:extLst>
      <p:ext uri="{BB962C8B-B14F-4D97-AF65-F5344CB8AC3E}">
        <p14:creationId xmlns:p14="http://schemas.microsoft.com/office/powerpoint/2010/main" val="1564815183"/>
      </p:ext>
    </p:extLst>
  </p:cSld>
  <p:clrMapOvr>
    <a:masterClrMapping/>
  </p:clrMapOvr>
  <p:transition spd="slow" advTm="4877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                "Окна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Победы"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51858"/>
            <a:ext cx="4204606" cy="560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159997"/>
      </p:ext>
    </p:extLst>
  </p:cSld>
  <p:clrMapOvr>
    <a:masterClrMapping/>
  </p:clrMapOvr>
  <p:transition spd="slow" advTm="4842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5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651">
            <a:off x="357199" y="1157653"/>
            <a:ext cx="3816424" cy="28474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985">
            <a:off x="343567" y="3923789"/>
            <a:ext cx="3589402" cy="25767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245">
            <a:off x="5211682" y="1190222"/>
            <a:ext cx="3521688" cy="2641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501">
            <a:off x="5718555" y="3870739"/>
            <a:ext cx="3262500" cy="24468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80" y="2594354"/>
            <a:ext cx="3608282" cy="255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985">
            <a:off x="254006" y="3923787"/>
            <a:ext cx="3589402" cy="25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1213"/>
      </p:ext>
    </p:extLst>
  </p:cSld>
  <p:clrMapOvr>
    <a:masterClrMapping/>
  </p:clrMapOvr>
  <p:transition spd="slow" advTm="4949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235356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7930"/>
            <a:ext cx="3394091" cy="4581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73" y="2636912"/>
            <a:ext cx="2870095" cy="40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4641"/>
      </p:ext>
    </p:extLst>
  </p:cSld>
  <p:clrMapOvr>
    <a:masterClrMapping/>
  </p:clrMapOvr>
  <p:transition spd="slow" advTm="5564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0581" y="1772816"/>
            <a:ext cx="7920880" cy="4428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использования дистанционного образования в ДОУ, безусловно, невелик и требует доработок. Однако хочется верить, что опыт такого взаимодействия не останется невостребованным после окончания режима самоизоляции и поможет в работе с детьми, которые по каким-либо причинам не могут посещать детский сад.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620688"/>
            <a:ext cx="777686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Изменения, происходящие сегодня в сфере образования, направлены, прежде всего, на улучшение его качества. Оно, в свою очередь, во многом зависит от согласованности действий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семьи и ДОУ.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Результатом дистанционного взаимодействия стало повышение уровня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-образовательной деятельности родителей, что способствует развитию их творческой инициативы.</a:t>
            </a:r>
          </a:p>
        </p:txBody>
      </p:sp>
    </p:spTree>
    <p:extLst>
      <p:ext uri="{BB962C8B-B14F-4D97-AF65-F5344CB8AC3E}">
        <p14:creationId xmlns:p14="http://schemas.microsoft.com/office/powerpoint/2010/main" val="23207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cs typeface="Times New Roman" pitchFamily="18" charset="0"/>
              </a:rPr>
              <a:t>Создание условий для предоставления качественного дошкольного образования в условиях дистанционного взаимодействия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между педагогами образовательной организации, воспитанниками детского сада и их родителями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41" y="407707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35696" y="2960948"/>
            <a:ext cx="5859799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45525" cy="648072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>
                <a:cs typeface="Times New Roman" pitchFamily="18" charset="0"/>
              </a:rPr>
              <a:t>С целью охватить максимальное количество родителей воспитанников ДОУ, </a:t>
            </a:r>
            <a:r>
              <a:rPr lang="ru-RU" sz="2000" b="1" dirty="0" smtClean="0">
                <a:cs typeface="Times New Roman" pitchFamily="18" charset="0"/>
              </a:rPr>
              <a:t>вовлечь </a:t>
            </a:r>
            <a:r>
              <a:rPr lang="ru-RU" sz="2000" b="1" dirty="0">
                <a:cs typeface="Times New Roman" pitchFamily="18" charset="0"/>
              </a:rPr>
              <a:t>в образовательный процесс, повысить качество дистанционных занятий с детьми </a:t>
            </a:r>
            <a:r>
              <a:rPr lang="ru-RU" sz="2000" b="1" dirty="0" smtClean="0">
                <a:cs typeface="Times New Roman" pitchFamily="18" charset="0"/>
              </a:rPr>
              <a:t>я использовала </a:t>
            </a:r>
            <a:r>
              <a:rPr lang="ru-RU" sz="2000" b="1" dirty="0">
                <a:cs typeface="Times New Roman" pitchFamily="18" charset="0"/>
              </a:rPr>
              <a:t>разные ресурсы</a:t>
            </a:r>
            <a:r>
              <a:rPr lang="ru-RU" sz="2000" b="1" dirty="0" smtClean="0"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  сайт, страницы детского </a:t>
            </a:r>
            <a:r>
              <a:rPr lang="ru-RU" sz="2000" b="1" dirty="0">
                <a:cs typeface="Times New Roman" pitchFamily="18" charset="0"/>
              </a:rPr>
              <a:t>сада и страницы групп </a:t>
            </a:r>
            <a:r>
              <a:rPr lang="en-US" sz="2000" b="1" dirty="0">
                <a:cs typeface="Times New Roman" pitchFamily="18" charset="0"/>
              </a:rPr>
              <a:t>https:solnishko3.tvoysadik.ru.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чат </a:t>
            </a:r>
            <a:r>
              <a:rPr lang="ru-RU" sz="2000" b="1" dirty="0">
                <a:cs typeface="Times New Roman" pitchFamily="18" charset="0"/>
              </a:rPr>
              <a:t>в </a:t>
            </a:r>
            <a:r>
              <a:rPr lang="ru-RU" sz="2000" b="1" dirty="0" err="1" smtClean="0">
                <a:cs typeface="Times New Roman" pitchFamily="18" charset="0"/>
              </a:rPr>
              <a:t>мессенджере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WatsApp</a:t>
            </a:r>
            <a:endParaRPr lang="ru-RU" sz="2000" b="1" dirty="0" smtClean="0"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;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Ссылки на полезные сайты для родителей.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  <a:hlinkClick r:id="rId3"/>
              </a:rPr>
              <a:t>https://www.baby.ru</a:t>
            </a:r>
            <a:r>
              <a:rPr lang="en-US" sz="2000" b="1" dirty="0" smtClean="0">
                <a:cs typeface="Times New Roman" pitchFamily="18" charset="0"/>
                <a:hlinkClick r:id="rId3"/>
              </a:rPr>
              <a:t>/</a:t>
            </a:r>
            <a:r>
              <a:rPr lang="ru-RU" sz="2000" b="1" dirty="0" smtClean="0">
                <a:cs typeface="Times New Roman" pitchFamily="18" charset="0"/>
              </a:rPr>
              <a:t>,    </a:t>
            </a:r>
            <a:r>
              <a:rPr lang="en-US" sz="2000" b="1" dirty="0" smtClean="0">
                <a:cs typeface="Times New Roman" pitchFamily="18" charset="0"/>
                <a:hlinkClick r:id="rId4"/>
              </a:rPr>
              <a:t>https</a:t>
            </a:r>
            <a:r>
              <a:rPr lang="en-US" sz="2000" b="1" dirty="0">
                <a:cs typeface="Times New Roman" pitchFamily="18" charset="0"/>
                <a:hlinkClick r:id="rId4"/>
              </a:rPr>
              <a:t>://www.u-mama.ru</a:t>
            </a:r>
            <a:r>
              <a:rPr lang="en-US" sz="2000" b="1" dirty="0" smtClean="0">
                <a:cs typeface="Times New Roman" pitchFamily="18" charset="0"/>
                <a:hlinkClick r:id="rId4"/>
              </a:rPr>
              <a:t>/</a:t>
            </a:r>
            <a:r>
              <a:rPr lang="ru-RU" sz="2000" b="1" dirty="0" smtClean="0">
                <a:cs typeface="Times New Roman" pitchFamily="18" charset="0"/>
              </a:rPr>
              <a:t>      </a:t>
            </a:r>
            <a:r>
              <a:rPr lang="en-US" sz="2000" b="1" dirty="0" smtClean="0">
                <a:cs typeface="Times New Roman" pitchFamily="18" charset="0"/>
                <a:hlinkClick r:id="rId5"/>
              </a:rPr>
              <a:t>http</a:t>
            </a:r>
            <a:r>
              <a:rPr lang="en-US" sz="2000" b="1" dirty="0">
                <a:cs typeface="Times New Roman" pitchFamily="18" charset="0"/>
                <a:hlinkClick r:id="rId5"/>
              </a:rPr>
              <a:t>://sibdeti.ru</a:t>
            </a:r>
            <a:r>
              <a:rPr lang="en-US" sz="2000" b="1" dirty="0" smtClean="0">
                <a:cs typeface="Times New Roman" pitchFamily="18" charset="0"/>
                <a:hlinkClick r:id="rId5"/>
              </a:rPr>
              <a:t>/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и многие другие.    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Родители вступают в данную группу и становятся непосредственными участниками реализации дистанционного обучения.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Каждый день родителям от педагогов предлагаются игровые занятия по всем направлениям развития: познание; речевое развитие; художественное творчество; физическое развитие; социально-коммуникативное развитие; чтение художественной литературы. Родители совместно с детьми выбирают наиболее интересные формы работы.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Таким образом дети, педагоги и родители становятся равными по значимости образовательными партнерами.</a:t>
            </a:r>
            <a:endParaRPr lang="ru-RU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"/>
    </mc:Choice>
    <mc:Fallback xmlns="">
      <p:transition spd="slow" advTm="71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Развивающий сайт для детей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http://www.barbariki.ru/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Развивающий сайт для детей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https://www.igraemsa.ru/igry-dlja-detej/poznavatelnye-igry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Детский развивающий сайт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uchi.ru/matematika/doshkolniki/4-goda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 для детей (стихи, сказки, загадки и т.д.)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https://vk.com/video-102446075_171391283</a:t>
            </a:r>
          </a:p>
        </p:txBody>
      </p:sp>
    </p:spTree>
    <p:extLst>
      <p:ext uri="{BB962C8B-B14F-4D97-AF65-F5344CB8AC3E}">
        <p14:creationId xmlns:p14="http://schemas.microsoft.com/office/powerpoint/2010/main" val="2567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Режим работы педагога в дистанционном обучении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1" y="764704"/>
            <a:ext cx="437150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режима работы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местонахождение и время не является существенным, так как все взаимодействие организовывается в отложенном режиме. Дистанционное занятие в режиме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выкладывается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методическую копилку Виртуального детского сада (электронный ресурс) и заказчик (родитель (законный представитель) обучающегося) может воспользоваться им в любое удобное для себя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обучающийся с родителем (законным представителем) и педагог находится у автоматизированного рабочего места. Дистанционное занятие в режиме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проводится по заранее составленному расписанию, согласованному с заказчиком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0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2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92688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Обратная связь с родителями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всего периода дистанционной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обеспечила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обратную связь с родителями: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вопросы,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давала индивидуальные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рекомендации. По результатам всех тематических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и родители,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оформила фотоотчет и разместила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сайте ДОУ.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2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64088" y="6093296"/>
            <a:ext cx="3475071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Байбулатова</a:t>
            </a:r>
            <a:r>
              <a:rPr lang="ru-RU" dirty="0" smtClean="0"/>
              <a:t> Евгения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лепим и рисуем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77340"/>
            <a:ext cx="2880320" cy="512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9624"/>
            <a:ext cx="5607289" cy="27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503207"/>
      </p:ext>
    </p:extLst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664502" cy="48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35244" y="625594"/>
            <a:ext cx="403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конкурсе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2247"/>
      </p:ext>
    </p:extLst>
  </p:cSld>
  <p:clrMapOvr>
    <a:masterClrMapping/>
  </p:clrMapOvr>
  <p:transition spd="slow" advTm="4399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464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Дистанционное обучение в период  с 30 марта по 29 мая 2020 г.</vt:lpstr>
      <vt:lpstr>Актуальность</vt:lpstr>
      <vt:lpstr>Цель </vt:lpstr>
      <vt:lpstr>Презентация PowerPoint</vt:lpstr>
      <vt:lpstr>Развивающий сайт для детей  http://www.barbariki.ru/  Развивающий сайт для детей  https://www.igraemsa.ru/igry-dlja-detej/poznavatelnye-igry  Детский развивающий сайт  https://uchi.ru/matematika/doshkolniki/4-goda  Развивающий сайт для детей (стихи, сказки, загадки и т.д.)  https://vk.com/video-102446075_171391283</vt:lpstr>
      <vt:lpstr>Режим работы педагога в дистанционном обучении  </vt:lpstr>
      <vt:lpstr>Обратная связь с родителями  В течение всего периода дистанционной работы я обеспечила обратную связь с родителями: отвечала на вопросы, давала индивидуальные рекомендации. По результатам всех тематических занятий, в которых участвовали дети и родители, оформила фотоотчет и разместила  их на сайте ДОУ.  </vt:lpstr>
      <vt:lpstr>Мы лепим и рисуем</vt:lpstr>
      <vt:lpstr>Презентация PowerPoint</vt:lpstr>
      <vt:lpstr>Хусейнов Ибрагим</vt:lpstr>
      <vt:lpstr>Медведев Дима,           Жумалиев Алихан</vt:lpstr>
      <vt:lpstr>Презентация PowerPoint</vt:lpstr>
      <vt:lpstr>Презентация PowerPoint</vt:lpstr>
      <vt:lpstr>Презентация PowerPoint</vt:lpstr>
      <vt:lpstr>Презентация PowerPoint</vt:lpstr>
      <vt:lpstr>Мы играем</vt:lpstr>
      <vt:lpstr>Презентация PowerPoint</vt:lpstr>
      <vt:lpstr>Рекомендации для родителей (консультации,памятки)</vt:lpstr>
      <vt:lpstr>Презентация PowerPoint</vt:lpstr>
      <vt:lpstr>Презентация PowerPoint</vt:lpstr>
      <vt:lpstr>Акция «Стоп коронавирус»</vt:lpstr>
      <vt:lpstr>Акция#сиреньпобеды75</vt:lpstr>
      <vt:lpstr>Презентация PowerPoint</vt:lpstr>
      <vt:lpstr>Проектная деятельность Проект "Семейный альбом: История одной фотографии" </vt:lpstr>
      <vt:lpstr>Всероссийская акция                 "Окна Победы"</vt:lpstr>
      <vt:lpstr>Повышение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«Сидим дома»</dc:title>
  <dc:creator>пк</dc:creator>
  <cp:lastModifiedBy>111</cp:lastModifiedBy>
  <cp:revision>72</cp:revision>
  <dcterms:created xsi:type="dcterms:W3CDTF">2020-04-07T05:46:29Z</dcterms:created>
  <dcterms:modified xsi:type="dcterms:W3CDTF">2021-03-15T15:53:59Z</dcterms:modified>
</cp:coreProperties>
</file>