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9BA3-2603-4169-930D-D21CFC760FFC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7932-7EB3-400E-8F2D-5EC588D9E9D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23224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00B050"/>
                </a:solidFill>
              </a:rPr>
              <a:t/>
            </a:r>
            <a:br>
              <a:rPr lang="ru-RU" altLang="ru-RU" sz="2200" b="1" dirty="0" smtClean="0">
                <a:solidFill>
                  <a:srgbClr val="00B050"/>
                </a:solidFill>
              </a:rPr>
            </a:br>
            <a:r>
              <a:rPr lang="ru-RU" altLang="ru-RU" sz="2200" b="1" dirty="0">
                <a:solidFill>
                  <a:srgbClr val="00B050"/>
                </a:solidFill>
              </a:rPr>
              <a:t/>
            </a:r>
            <a:br>
              <a:rPr lang="ru-RU" altLang="ru-RU" sz="2200" b="1" dirty="0">
                <a:solidFill>
                  <a:srgbClr val="00B050"/>
                </a:solidFill>
              </a:rPr>
            </a:br>
            <a:r>
              <a:rPr lang="ru-RU" altLang="ru-RU" sz="2200" b="1" dirty="0" smtClean="0">
                <a:solidFill>
                  <a:srgbClr val="00B050"/>
                </a:solidFill>
              </a:rPr>
              <a:t/>
            </a:r>
            <a:br>
              <a:rPr lang="ru-RU" altLang="ru-RU" sz="2200" b="1" dirty="0" smtClean="0">
                <a:solidFill>
                  <a:srgbClr val="00B050"/>
                </a:solidFill>
              </a:rPr>
            </a:br>
            <a:r>
              <a:rPr lang="ru-RU" altLang="ru-RU" sz="2200" b="1" dirty="0">
                <a:solidFill>
                  <a:srgbClr val="00B050"/>
                </a:solidFill>
              </a:rPr>
              <a:t/>
            </a:r>
            <a:br>
              <a:rPr lang="ru-RU" altLang="ru-RU" sz="2200" b="1" dirty="0">
                <a:solidFill>
                  <a:srgbClr val="00B050"/>
                </a:solidFill>
              </a:rPr>
            </a:br>
            <a:r>
              <a:rPr lang="ru-RU" altLang="ru-RU" sz="2200" b="1" dirty="0" smtClean="0">
                <a:solidFill>
                  <a:srgbClr val="00B050"/>
                </a:solidFill>
              </a:rPr>
              <a:t/>
            </a:r>
            <a:br>
              <a:rPr lang="ru-RU" altLang="ru-RU" sz="2200" b="1" dirty="0" smtClean="0">
                <a:solidFill>
                  <a:srgbClr val="00B050"/>
                </a:solidFill>
              </a:rPr>
            </a:br>
            <a:r>
              <a:rPr lang="ru-RU" altLang="ru-RU" sz="2200" b="1" dirty="0">
                <a:solidFill>
                  <a:srgbClr val="00B050"/>
                </a:solidFill>
              </a:rPr>
              <a:t/>
            </a:r>
            <a:br>
              <a:rPr lang="ru-RU" altLang="ru-RU" sz="2200" b="1" dirty="0">
                <a:solidFill>
                  <a:srgbClr val="00B050"/>
                </a:solidFill>
              </a:rPr>
            </a:br>
            <a:r>
              <a:rPr lang="ru-RU" altLang="ru-RU" sz="2200" b="1" dirty="0" smtClean="0">
                <a:solidFill>
                  <a:srgbClr val="00B050"/>
                </a:solidFill>
              </a:rPr>
              <a:t/>
            </a:r>
            <a:br>
              <a:rPr lang="ru-RU" altLang="ru-RU" sz="2200" b="1" dirty="0" smtClean="0">
                <a:solidFill>
                  <a:srgbClr val="00B050"/>
                </a:solidFill>
              </a:rPr>
            </a:b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 Быковский детский сад № 3 «Солнышко»</a:t>
            </a:r>
            <a:r>
              <a:rPr lang="ru-RU" altLang="ru-RU" sz="2200" b="1" dirty="0" smtClean="0">
                <a:solidFill>
                  <a:srgbClr val="00B050"/>
                </a:solidFill>
              </a:rPr>
              <a:t/>
            </a:r>
            <a:br>
              <a:rPr lang="ru-RU" altLang="ru-RU" sz="2200" b="1" dirty="0" smtClean="0">
                <a:solidFill>
                  <a:srgbClr val="00B050"/>
                </a:solidFill>
              </a:rPr>
            </a:br>
            <a:r>
              <a:rPr lang="ru-RU" altLang="ru-RU" sz="2200" b="1" dirty="0" smtClean="0">
                <a:solidFill>
                  <a:srgbClr val="00B050"/>
                </a:solidFill>
              </a:rPr>
              <a:t/>
            </a:r>
            <a:br>
              <a:rPr lang="ru-RU" altLang="ru-RU" sz="2200" b="1" dirty="0" smtClean="0">
                <a:solidFill>
                  <a:srgbClr val="00B050"/>
                </a:solidFill>
              </a:rPr>
            </a:br>
            <a:r>
              <a:rPr lang="ru-RU" altLang="ru-RU" sz="2200" b="1" dirty="0">
                <a:solidFill>
                  <a:srgbClr val="00B050"/>
                </a:solidFill>
              </a:rPr>
              <a:t/>
            </a:r>
            <a:br>
              <a:rPr lang="ru-RU" altLang="ru-RU" sz="2200" b="1" dirty="0">
                <a:solidFill>
                  <a:srgbClr val="00B050"/>
                </a:solidFill>
              </a:rPr>
            </a:br>
            <a:r>
              <a:rPr lang="ru-RU" altLang="ru-RU" sz="2200" b="1" dirty="0" smtClean="0">
                <a:solidFill>
                  <a:srgbClr val="00B050"/>
                </a:solidFill>
              </a:rPr>
              <a:t/>
            </a:r>
            <a:br>
              <a:rPr lang="ru-RU" altLang="ru-RU" sz="2200" b="1" dirty="0" smtClean="0">
                <a:solidFill>
                  <a:srgbClr val="00B050"/>
                </a:solidFill>
              </a:rPr>
            </a:br>
            <a:r>
              <a:rPr lang="ru-RU" altLang="ru-RU" sz="2200" b="1" dirty="0">
                <a:solidFill>
                  <a:srgbClr val="00B050"/>
                </a:solidFill>
              </a:rPr>
              <a:t/>
            </a:r>
            <a:br>
              <a:rPr lang="ru-RU" altLang="ru-RU" sz="2200" b="1" dirty="0">
                <a:solidFill>
                  <a:srgbClr val="00B050"/>
                </a:solidFill>
              </a:rPr>
            </a:br>
            <a:r>
              <a:rPr lang="ru-RU" alt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взаимодействие с родителями «Сетевое обращение» в условиях Консультативного центра «Школа успешных родителей и счастливых детей»</a:t>
            </a:r>
            <a: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301208"/>
            <a:ext cx="4608512" cy="1296144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                         </a:t>
            </a:r>
          </a:p>
          <a:p>
            <a:pPr algn="r">
              <a:spcBef>
                <a:spcPts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Солнцева Анна Алексеевна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олнцев Юра\Desktop\29058172eab86116770994220ee7a6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960440" cy="265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7363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92696"/>
            <a:ext cx="2952328" cy="398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88032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 descr="https://img.lovepik.com/element/40127/7334.png_8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797152"/>
            <a:ext cx="2376264" cy="1710781"/>
          </a:xfrm>
          <a:prstGeom prst="rect">
            <a:avLst/>
          </a:prstGeom>
          <a:noFill/>
        </p:spPr>
      </p:pic>
      <p:pic>
        <p:nvPicPr>
          <p:cNvPr id="22537" name="Picture 9" descr="https://st2.depositphotos.com/1428083/6693/i/950/depositphotos_66934563-stock-photo-happy-fathers-d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692696"/>
            <a:ext cx="2035511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9592" y="697632"/>
            <a:ext cx="74168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 рассылка дистанционных занятий, обучающих материалов с детьми были, использовали разные  удобные ресурсы для родителей: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сайт детского сада; 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страницы в «Одноклассниках";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страница  «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ВКонтакте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была создана специально, чтобы реализовать задачи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дистанционной работы с детьми и родителями;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чаты в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мессенджерах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WatsApp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каждой возрастной группе);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канал на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YouTube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7" descr="http://i.mycdn.me/i?r=AzEPZsRbOZEKgBhR0XGMT1RkhSZa6IgndTH4WqrvzHjdM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49080"/>
            <a:ext cx="547260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s://ds05.infourok.ru/uploads/ex/0b07/0010d3e6-862d0bda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5616624" cy="4536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Могучая духовная сила воспитания заложена в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том, что дети учатся смотреть на мир глазами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родителей. Только в совместной деятельности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лучше узнают своих детей, становятся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ближе».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В. А. Сухомлинский.</a:t>
            </a:r>
          </a:p>
          <a:p>
            <a:endParaRPr lang="ru-RU" dirty="0"/>
          </a:p>
        </p:txBody>
      </p:sp>
      <p:pic>
        <p:nvPicPr>
          <p:cNvPr id="2050" name="Picture 2" descr="http://sosh47.citycheb.ru/images/december_18/03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3672408" cy="309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общение  музыкального руководителя с родителями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555776" y="2060848"/>
            <a:ext cx="3816424" cy="1656184"/>
          </a:xfrm>
          <a:prstGeom prst="wedgeEllipseCallout">
            <a:avLst/>
          </a:prstGeom>
          <a:solidFill>
            <a:srgbClr val="FFFF0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987824" y="2164214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дистанционной работы с детьми по музыкальной деятельности были, организовали разные виды работ (это):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804248" y="1700808"/>
            <a:ext cx="1728192" cy="216024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памятки, рекомендации, советы, о музыкальном воспитании дома.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39552" y="1916832"/>
            <a:ext cx="1728192" cy="144016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мульти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видео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187624" y="4293096"/>
            <a:ext cx="2016224" cy="144016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мини-занятия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644008" y="4365104"/>
            <a:ext cx="2880320" cy="129614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гостиные.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444208" y="285293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2339752" y="2348880"/>
            <a:ext cx="28803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771800" y="371703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5436096" y="378904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i.mycdn.me/i?r=AzEPZsRbOZEKgBhR0XGMT1RkDAUyydPT480_PN1rjFfJk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2736304" cy="2376264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976550">
            <a:off x="5587592" y="2284168"/>
            <a:ext cx="2684389" cy="403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03760">
            <a:off x="1025179" y="2250233"/>
            <a:ext cx="2733633" cy="392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C:\Users\Солнцев Юра\Desktop\Д.С Солнышко\дистанционное обучение\1мл.гр\музы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2880320" cy="4170040"/>
          </a:xfrm>
          <a:prstGeom prst="rect">
            <a:avLst/>
          </a:prstGeom>
          <a:noFill/>
        </p:spPr>
      </p:pic>
      <p:pic>
        <p:nvPicPr>
          <p:cNvPr id="19462" name="Picture 6" descr="C:\Users\Солнцев Юра\Desktop\Д.С Солнышко\дистанционное обучение\1мл.гр\1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268760"/>
            <a:ext cx="28803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Солнцев Юра\Desktop\Д.С Солнышко\дистанционное обучение\ПРЫГАТ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65953">
            <a:off x="4743892" y="1217705"/>
            <a:ext cx="3473558" cy="4633930"/>
          </a:xfrm>
          <a:prstGeom prst="rect">
            <a:avLst/>
          </a:prstGeom>
          <a:noFill/>
        </p:spPr>
      </p:pic>
      <p:pic>
        <p:nvPicPr>
          <p:cNvPr id="18436" name="Picture 4" descr="C:\Users\Солнцев Юра\Desktop\Д.С Солнышко\дистанционное обучение\сред.гр\ИГРУШКИ-ДО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7021">
            <a:off x="1063845" y="985788"/>
            <a:ext cx="3284141" cy="4552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Солнцев Юра\Desktop\Д.С Солнышко\дистанционное обучение\1мл.гр\пение 1мл..гр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22164">
            <a:off x="4805231" y="842894"/>
            <a:ext cx="3177898" cy="4525963"/>
          </a:xfrm>
          <a:prstGeom prst="rect">
            <a:avLst/>
          </a:prstGeom>
          <a:noFill/>
        </p:spPr>
      </p:pic>
      <p:pic>
        <p:nvPicPr>
          <p:cNvPr id="20483" name="Picture 3" descr="C:\Users\Солнцев Юра\Desktop\Д.С Солнышко\дистанционное обучение\2мл.гр\рекоиендац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7473">
            <a:off x="1115616" y="1196752"/>
            <a:ext cx="338437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Солнцев Юра\Desktop\Д.С Солнышко\дистанционное обучение\стар.гр\на-сайт-стар.гр._2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2385169" cy="3481463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764704"/>
            <a:ext cx="2383557" cy="333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068960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 descr="http://social.novo-sibirsk.ru/SiteKCSON/dzKCSON/DocLib8/8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692696"/>
            <a:ext cx="2592288" cy="2300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w7.pngwing.com/pngs/489/822/png-transparent-illustration-singing-parents-microphone-child-f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2"/>
            <a:ext cx="4104456" cy="2186608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880320" cy="42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48680"/>
            <a:ext cx="280831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052736"/>
            <a:ext cx="266429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МКДОУ  Быковский детский сад № 3 «Солнышко»     Дистанционное взаимодействие с родителями «Сетевое обращение» в условиях Консультативного центра «Школа успешных родителей и счастливых детей» </vt:lpstr>
      <vt:lpstr>        </vt:lpstr>
      <vt:lpstr>     Сетевое общение  музыкального руководителя с родителями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 Быковский детский сад № 3 «Солнышко»       Дистанционное взаимодействие с родителями «Сетевое обращение» в условиях Консультативного центра «Школа успешных родителей и счастливых детей»</dc:title>
  <dc:creator>Солнцев Юра</dc:creator>
  <cp:lastModifiedBy>Солнцев Юра</cp:lastModifiedBy>
  <cp:revision>19</cp:revision>
  <dcterms:created xsi:type="dcterms:W3CDTF">2021-03-18T16:26:06Z</dcterms:created>
  <dcterms:modified xsi:type="dcterms:W3CDTF">2021-03-18T19:29:46Z</dcterms:modified>
</cp:coreProperties>
</file>