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73" r:id="rId5"/>
    <p:sldId id="257" r:id="rId6"/>
    <p:sldId id="258" r:id="rId7"/>
    <p:sldId id="275" r:id="rId8"/>
    <p:sldId id="276" r:id="rId9"/>
    <p:sldId id="278" r:id="rId10"/>
    <p:sldId id="259" r:id="rId11"/>
    <p:sldId id="277" r:id="rId12"/>
    <p:sldId id="261" r:id="rId13"/>
    <p:sldId id="260" r:id="rId14"/>
    <p:sldId id="262" r:id="rId15"/>
    <p:sldId id="263" r:id="rId16"/>
    <p:sldId id="265" r:id="rId17"/>
    <p:sldId id="270" r:id="rId18"/>
    <p:sldId id="267" r:id="rId19"/>
    <p:sldId id="269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CB4FF-EA10-4C73-9035-A7513B5A0F1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3A14-0139-4CC3-91A4-655EEC41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2-003-Volga-velikaja-russkaja-r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54279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«Волга - рек, озер краса!»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6211669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:воспитатель          </a:t>
            </a:r>
            <a:r>
              <a:rPr lang="ru-RU" b="1" dirty="0" err="1" smtClean="0"/>
              <a:t>Нугманова</a:t>
            </a:r>
            <a:r>
              <a:rPr lang="ru-RU" b="1" dirty="0" smtClean="0"/>
              <a:t> </a:t>
            </a:r>
            <a:r>
              <a:rPr lang="ru-RU" b="1" dirty="0" err="1" smtClean="0"/>
              <a:t>Бибигуль</a:t>
            </a:r>
            <a:r>
              <a:rPr lang="ru-RU" b="1" dirty="0" smtClean="0"/>
              <a:t> Борисовна</a:t>
            </a:r>
            <a:endParaRPr lang="ru-RU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2910" y="142852"/>
            <a:ext cx="7715304" cy="928670"/>
          </a:xfrm>
          <a:prstGeom prst="rect">
            <a:avLst/>
          </a:prstGeo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МКДОУ Быковский детский сад</a:t>
            </a:r>
            <a:r>
              <a:rPr kumimoji="0" lang="ru-RU" sz="32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«Солнышко»-</a:t>
            </a:r>
            <a:endParaRPr kumimoji="0" lang="en-GB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85723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ВОЛГА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(Н.А. Орлов)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Река моя любимая,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Река моя широкая,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Река неутомимая,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океан глубокая.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Течешь века, украшена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Долинами и кручами,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стать народу нашему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Такая же могучая.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Немало рек в любой стране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Текут, кипят и пенятся,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красотой, поверьте мне,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 с Волгою не мерится!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66"/>
            <a:ext cx="5286412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500042"/>
            <a:ext cx="6012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Река Волга- прекрасное место для отдыха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405466"/>
            <a:ext cx="2147993" cy="1452534"/>
          </a:xfrm>
          <a:prstGeom prst="rect">
            <a:avLst/>
          </a:prstGeom>
          <a:noFill/>
        </p:spPr>
      </p:pic>
      <p:pic>
        <p:nvPicPr>
          <p:cNvPr id="13315" name="Picture 3" descr="D:\Волга 2016\DSCN8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6626"/>
            <a:ext cx="4641307" cy="3481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D:\лето2015\DSCN6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714356"/>
            <a:ext cx="4643470" cy="3482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D:\рыбалка2015\DSCN5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9370" y="3876691"/>
            <a:ext cx="3974630" cy="2981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s://i.mycdn.me/image?id=835990773181&amp;t=3&amp;plc=WEB&amp;tkn=*Gpl7ZHy3KjMc1DJi9-dTePyWp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714356"/>
            <a:ext cx="3429024" cy="3007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 Волга\DSCN7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30833" cy="3623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Проект Волга\DSCN7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4952443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Проект Волга\DSCN7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54" y="0"/>
            <a:ext cx="4786346" cy="3590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Проект Волга\DSCN7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4434145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ект Волга\DSCN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572032" cy="3536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Проект Волга\DSCN7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38" y="214290"/>
            <a:ext cx="4759362" cy="3569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Проект Волга\DSCN7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267835"/>
            <a:ext cx="4786346" cy="3590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ект Волга\DSCN7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429156" cy="3322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Проект Волга\DSCN7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171" y="142853"/>
            <a:ext cx="4450829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Проект Волга\DSCN7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429000"/>
            <a:ext cx="4672537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Проект Волга\DSCN7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412" y="3590940"/>
            <a:ext cx="4355588" cy="3267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614364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D:\Проект Волга\DSCN7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831788" cy="3624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Проект Волга\DSCN7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214290"/>
            <a:ext cx="4429156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Проект Волга\DSCN7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698" y="3357539"/>
            <a:ext cx="4666756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i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46" cy="5011444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585789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Левый берег Волги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59e7_887f520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122" cy="6215106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8" cy="6072230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20180505_191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2" y="887189"/>
            <a:ext cx="8806686" cy="511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«Волга – рек, озер краса» посвящен теме родного края, в котором дети растут, и в котором им предстоит строить жизнь.  Волга является частью нашей Малой Родины.                                                                                 Наши дети живут возле великой русской реки – Волги. А что они о ней знают? Многие, кроме названия – ничего! Некоторые даже не бывают на ней! А те, которые бывают, порой ничего не замечают, даже красоты реки. Дети не знают о ее проблемах, не задумываются о том, как наша жизнь связана с жизнью Волги. Вот почему надо познакомить детей с рекой Волгой. Узнав, они полюбят нашу реку и, по возможности, будут оберегать.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612_101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8763029" cy="4929204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614364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2013г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5" name="Picture 1" descr="D:\Волга 2016\DSCN8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60" y="214315"/>
            <a:ext cx="8476319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olga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639456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00100" y="6211669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Волги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214290"/>
            <a:ext cx="392905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Нравственно- патриотическое воспитание детей на основе изучения родного края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(реки Волги);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-научить детей видеть красоту реки, уметь восхищаться ею, обобщить представления о ее обитателях;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-формировать ответственное отношение к окружающей среде;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algn="ctr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дать понятие о реке Волге, как самой крупной реке в России;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показать величие реки и красоту тех мест, где она протекает;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познакомить с различными видами рыб, живущих в реке Волге;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формировать познавательный интерес к реке Волге как транспортной магистрали и местах отдыха.</a:t>
            </a:r>
          </a:p>
          <a:p>
            <a:pPr algn="ctr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Развивать наблюдательность и память, умение анализировать; развивать связную речь; обогащать словарный запас; расширять кругозор.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Воспитание чувства гордости за нашу великую реку;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воспитывать бережное отношение к  реке и ее обитателям.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1071546"/>
            <a:ext cx="3008313" cy="46910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О, Волга! Колыбель моя!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Любил ли кто тебя, как я?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Один, по утренним зорям,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 еще все в мире спит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алый блеск едва скользит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темно-голубым волнам,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убегал к родной реке,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Иду на помощь рыбакам,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Катаюсь с ними в челноке,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Брожу с ружьем по островам.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То, как играющий зверек,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высокой кручи на песок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Скачусь, то берегом реки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Бегу, бросая камешки,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песню громкую пою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 удаль раннюю мою: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6225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57214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Исток Волги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981450" y="5357826"/>
            <a:ext cx="51625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Валдайская </a:t>
            </a:r>
            <a:r>
              <a:rPr lang="ru-RU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возвышенность</a:t>
            </a:r>
          </a:p>
          <a:p>
            <a:pPr>
              <a:defRPr/>
            </a:pPr>
            <a:r>
              <a:rPr lang="ru-RU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</a:t>
            </a:r>
            <a:r>
              <a:rPr lang="ru-RU" sz="2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Осташковский</a:t>
            </a:r>
            <a:r>
              <a:rPr lang="ru-RU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район Тверской области)</a:t>
            </a:r>
          </a:p>
          <a:p>
            <a:pPr>
              <a:defRPr/>
            </a:pPr>
            <a:endParaRPr lang="ru-RU" sz="2400" i="1" dirty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c3_39270ac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9"/>
            <a:ext cx="8429684" cy="5143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643578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Устье  Волги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Устье Волги около Астрахани (Каспийское море)</a:t>
            </a:r>
            <a:endParaRPr lang="ru-RU" dirty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285728"/>
            <a:ext cx="3779838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5" descr="1144429996_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50" y="3571875"/>
            <a:ext cx="3500432" cy="262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0_5987_2fece424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876"/>
            <a:ext cx="3492500" cy="257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286248" y="642918"/>
            <a:ext cx="43402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нижнем течении </a:t>
            </a:r>
          </a:p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на фоне полупустынных  ландшафтов выделяется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Волго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Ахтубинская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пойма с лесами, заливными лугами, покрытыми пышной растительностью.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572132" y="285728"/>
            <a:ext cx="3260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Волго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</a:t>
            </a:r>
            <a:r>
              <a:rPr lang="ru-RU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Ахтубинская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пойма прекрасные места для охоты, рыбалки. Здесь также издавна разводят осетровых рыб . Однако из-за загрязнения воды их </a:t>
            </a:r>
          </a:p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количество </a:t>
            </a:r>
          </a:p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уменьшается</a:t>
            </a:r>
          </a:p>
        </p:txBody>
      </p:sp>
      <p:pic>
        <p:nvPicPr>
          <p:cNvPr id="3" name="Picture 14" descr="1059495287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4" y="3832624"/>
            <a:ext cx="3786185" cy="283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osetrov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5853" y="214270"/>
            <a:ext cx="228601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1500188" y="188913"/>
            <a:ext cx="7643812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Волга в хозяйстве страны</a:t>
            </a:r>
          </a:p>
        </p:txBody>
      </p:sp>
      <p:pic>
        <p:nvPicPr>
          <p:cNvPr id="3" name="Picture 4" descr="гэ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857232"/>
            <a:ext cx="5435600" cy="363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31775" y="5100638"/>
            <a:ext cx="405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Волге построен каскад из 11 ГЭС общей мощностью 13,5 млн. кВт </a:t>
            </a:r>
          </a:p>
        </p:txBody>
      </p:sp>
      <p:pic>
        <p:nvPicPr>
          <p:cNvPr id="5" name="Рисунок 4" descr="aW1nMC5saXZlaW50ZXJuZXQucnUvaW1hZ2VzL2F0dGFjaC9jLzEvNDkvNTQ5LzQ5NTQ5NTgxX3Rzb3kwNDA0MTZfd2F0dHMuanBnP19faWQ9NTIyOQ==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71876"/>
            <a:ext cx="4867751" cy="308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621508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Гидроэлектростанция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460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Актуальность проекта: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29</cp:revision>
  <dcterms:created xsi:type="dcterms:W3CDTF">2013-05-01T12:44:31Z</dcterms:created>
  <dcterms:modified xsi:type="dcterms:W3CDTF">2018-05-28T08:34:20Z</dcterms:modified>
</cp:coreProperties>
</file>